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9" r:id="rId2"/>
    <p:sldId id="280" r:id="rId3"/>
    <p:sldId id="284" r:id="rId4"/>
    <p:sldId id="376" r:id="rId5"/>
    <p:sldId id="37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0D65-400E-45C9-A819-7B8B514E6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31C7A9-7F03-42AB-B7F0-1F69FB4FC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D6035-C01E-4C9B-9FA3-FB9E700D4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9DF-3B12-4FAD-B4B5-599301DCC58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E240A-A01A-46D3-BA64-95D66B92E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BE30A-7289-45D6-8736-AF512D81E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9783-A24A-4DF1-ACFA-8AD47337D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9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76C9F-E12C-4548-8B47-80E901A42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56CFD-0E47-4B31-912D-41CBB1AC1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6D727-E102-482C-B5C2-BEE134D47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9DF-3B12-4FAD-B4B5-599301DCC58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3A2F6-ADA4-477E-A311-48F27ECC9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8FEBD-CEE2-436F-81B3-D1E8B041E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9783-A24A-4DF1-ACFA-8AD47337D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6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BFF1BA-B104-4972-B220-057C67287A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6201B-25EF-441D-9F20-4C3AC93D1A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EA81D-1194-4509-A19B-206C95F8C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9DF-3B12-4FAD-B4B5-599301DCC58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A1246-8CFF-4D36-ABEE-72BA960F6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96E27-7690-4D73-9A5D-2B0D1EAD4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9783-A24A-4DF1-ACFA-8AD47337D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1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FA31C-49ED-4E78-A5B8-E18546989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82DBA-0860-451C-9CDA-77FE84B07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5820A-B1FE-4276-B699-2EBBB460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9DF-3B12-4FAD-B4B5-599301DCC58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3A2FF-2F17-44F0-999B-F5DF40246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F2572-E492-4E9F-B436-76A09460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9783-A24A-4DF1-ACFA-8AD47337D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0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732E-8939-4905-B091-2023DE4C5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E1303-A771-473D-9111-30AB6B639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578CD-7197-424B-BEBB-02321AC7F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9DF-3B12-4FAD-B4B5-599301DCC58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770D5-A93B-4B3F-A255-79D1DC04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8A7A9-42F7-472E-8D0A-5DFF8E4A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9783-A24A-4DF1-ACFA-8AD47337D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4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96115-3FFE-41CD-BAC3-4D93BCFAC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770FB-CA6D-466A-9A06-E5B9387A3F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3EDA96-F940-419B-AC5E-A92097393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98516-6942-43ED-87EB-FDD97EADF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9DF-3B12-4FAD-B4B5-599301DCC58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BC10C-374F-4EEA-B326-A1D9C70D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96EAD-2B00-448C-93FE-0F32DEFB1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9783-A24A-4DF1-ACFA-8AD47337D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4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30A4-CFE8-47BF-9565-341D0A321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CB289-CED2-4676-9C79-9E711ED84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51D5C-BCDA-4D0E-B4C6-257EDFFDF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35BC3E-B898-4417-8B2F-198588E74E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4F3F0C-3504-4FDF-83CD-19696F7AAC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5E2F4B-B129-4770-9562-D2525E0D6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9DF-3B12-4FAD-B4B5-599301DCC58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7F62F7-5D9F-40DB-8C0E-E5561976C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E5B585-5AE5-486B-AB70-CD61A7CAD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9783-A24A-4DF1-ACFA-8AD47337D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8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4E962-5710-4321-93B3-65F93F63C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BA5BCF-A80E-4364-8B51-3AB3AD08E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9DF-3B12-4FAD-B4B5-599301DCC58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711038-3C71-45FC-BE9C-FFEF81CB9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E09F47-6EB1-412D-B384-F3B228231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9783-A24A-4DF1-ACFA-8AD47337D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1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520C89-60EA-4FD6-9A60-A597DD649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9DF-3B12-4FAD-B4B5-599301DCC58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97B600-DE2A-4FF3-A15D-5C3C5BEA7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D462FC-D2C7-4DC9-952F-83D3AC52D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9783-A24A-4DF1-ACFA-8AD47337D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8C93-EA1A-4989-BFB9-196BE8F39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7C634-BC12-47A2-BA1A-420BA6944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174AC-AB0C-4726-BBC9-FC8D7156D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5C58E-BE35-4461-8E02-68594D56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9DF-3B12-4FAD-B4B5-599301DCC58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5D6574-DDF2-411F-A624-8A0736F0E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AFD96-39FE-4D93-BC13-C37FDF39E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9783-A24A-4DF1-ACFA-8AD47337D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6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FA776-111F-45BE-A346-14A479A75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FB85F-6A8F-4C4C-BE8A-05CE43A2F6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81AAD-BA6A-4613-9B9B-0F45B10D4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196AB-05A4-4E4E-8220-E5C7F4065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39DF-3B12-4FAD-B4B5-599301DCC58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84718B-A47B-4D47-AE5F-099F02FF3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70624-6BFB-446B-AFA5-DB708E52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9783-A24A-4DF1-ACFA-8AD47337D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6EE268-4D81-44CC-8DE2-7D0B9A18F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C4F0B-4846-430E-AB3E-91E1B0914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90C17-04ED-45D7-85C6-32C8000137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F39DF-3B12-4FAD-B4B5-599301DCC58D}" type="datetimeFigureOut">
              <a:rPr lang="en-US" smtClean="0"/>
              <a:t>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4D2-84F8-4B93-AC82-38C6449FE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AC29B-98E3-408F-8099-5F1AFA0C3D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69783-A24A-4DF1-ACFA-8AD47337D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1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9D346-1B94-4E7F-A73B-577C2DCA44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ar-SA" b="1" dirty="0"/>
              <a:t>إجابة أنشطة درس الرسول ﷺ يحب جيرانه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CC3A27-9EA1-4CD4-ACC6-2E54DA066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المجلد الرابع </a:t>
            </a:r>
          </a:p>
          <a:p>
            <a:r>
              <a:rPr lang="ar-SA" sz="4000" b="1" dirty="0">
                <a:solidFill>
                  <a:srgbClr val="FF0000"/>
                </a:solidFill>
              </a:rPr>
              <a:t>صفحة 109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05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C0343D-A28E-4E62-A57D-811160F6D2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03" t="7356" r="33793" b="50000"/>
          <a:stretch/>
        </p:blipFill>
        <p:spPr>
          <a:xfrm>
            <a:off x="1219200" y="711200"/>
            <a:ext cx="9357360" cy="56794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991D2AA1-727E-4660-B7A5-2516F995B6BA}"/>
              </a:ext>
            </a:extLst>
          </p:cNvPr>
          <p:cNvSpPr/>
          <p:nvPr/>
        </p:nvSpPr>
        <p:spPr>
          <a:xfrm>
            <a:off x="9255760" y="3550920"/>
            <a:ext cx="802640" cy="584200"/>
          </a:xfrm>
          <a:custGeom>
            <a:avLst/>
            <a:gdLst>
              <a:gd name="connsiteX0" fmla="*/ 0 w 802640"/>
              <a:gd name="connsiteY0" fmla="*/ 292100 h 584200"/>
              <a:gd name="connsiteX1" fmla="*/ 401320 w 802640"/>
              <a:gd name="connsiteY1" fmla="*/ 0 h 584200"/>
              <a:gd name="connsiteX2" fmla="*/ 802640 w 802640"/>
              <a:gd name="connsiteY2" fmla="*/ 292100 h 584200"/>
              <a:gd name="connsiteX3" fmla="*/ 401320 w 802640"/>
              <a:gd name="connsiteY3" fmla="*/ 584200 h 584200"/>
              <a:gd name="connsiteX4" fmla="*/ 0 w 802640"/>
              <a:gd name="connsiteY4" fmla="*/ 29210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640" h="584200" fill="none" extrusionOk="0">
                <a:moveTo>
                  <a:pt x="0" y="292100"/>
                </a:moveTo>
                <a:cubicBezTo>
                  <a:pt x="41069" y="108271"/>
                  <a:pt x="212454" y="-2763"/>
                  <a:pt x="401320" y="0"/>
                </a:cubicBezTo>
                <a:cubicBezTo>
                  <a:pt x="583976" y="24700"/>
                  <a:pt x="810018" y="131878"/>
                  <a:pt x="802640" y="292100"/>
                </a:cubicBezTo>
                <a:cubicBezTo>
                  <a:pt x="828620" y="425086"/>
                  <a:pt x="565153" y="565373"/>
                  <a:pt x="401320" y="584200"/>
                </a:cubicBezTo>
                <a:cubicBezTo>
                  <a:pt x="146331" y="605425"/>
                  <a:pt x="9836" y="472368"/>
                  <a:pt x="0" y="292100"/>
                </a:cubicBezTo>
                <a:close/>
              </a:path>
              <a:path w="802640" h="584200" stroke="0" extrusionOk="0">
                <a:moveTo>
                  <a:pt x="0" y="292100"/>
                </a:moveTo>
                <a:cubicBezTo>
                  <a:pt x="17128" y="115189"/>
                  <a:pt x="197113" y="44242"/>
                  <a:pt x="401320" y="0"/>
                </a:cubicBezTo>
                <a:cubicBezTo>
                  <a:pt x="606350" y="-9188"/>
                  <a:pt x="768626" y="142164"/>
                  <a:pt x="802640" y="292100"/>
                </a:cubicBezTo>
                <a:cubicBezTo>
                  <a:pt x="857103" y="473555"/>
                  <a:pt x="605207" y="606696"/>
                  <a:pt x="401320" y="584200"/>
                </a:cubicBezTo>
                <a:cubicBezTo>
                  <a:pt x="193685" y="595231"/>
                  <a:pt x="-17128" y="463329"/>
                  <a:pt x="0" y="292100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 w="3810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1808761005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E0EF3B4-ECD4-418E-8893-D8D727B8D2B0}"/>
              </a:ext>
            </a:extLst>
          </p:cNvPr>
          <p:cNvSpPr/>
          <p:nvPr/>
        </p:nvSpPr>
        <p:spPr>
          <a:xfrm>
            <a:off x="9326880" y="4775200"/>
            <a:ext cx="802640" cy="584200"/>
          </a:xfrm>
          <a:custGeom>
            <a:avLst/>
            <a:gdLst>
              <a:gd name="connsiteX0" fmla="*/ 0 w 802640"/>
              <a:gd name="connsiteY0" fmla="*/ 292100 h 584200"/>
              <a:gd name="connsiteX1" fmla="*/ 401320 w 802640"/>
              <a:gd name="connsiteY1" fmla="*/ 0 h 584200"/>
              <a:gd name="connsiteX2" fmla="*/ 802640 w 802640"/>
              <a:gd name="connsiteY2" fmla="*/ 292100 h 584200"/>
              <a:gd name="connsiteX3" fmla="*/ 401320 w 802640"/>
              <a:gd name="connsiteY3" fmla="*/ 584200 h 584200"/>
              <a:gd name="connsiteX4" fmla="*/ 0 w 802640"/>
              <a:gd name="connsiteY4" fmla="*/ 29210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640" h="584200" fill="none" extrusionOk="0">
                <a:moveTo>
                  <a:pt x="0" y="292100"/>
                </a:moveTo>
                <a:cubicBezTo>
                  <a:pt x="41069" y="108271"/>
                  <a:pt x="212454" y="-2763"/>
                  <a:pt x="401320" y="0"/>
                </a:cubicBezTo>
                <a:cubicBezTo>
                  <a:pt x="583976" y="24700"/>
                  <a:pt x="810018" y="131878"/>
                  <a:pt x="802640" y="292100"/>
                </a:cubicBezTo>
                <a:cubicBezTo>
                  <a:pt x="828620" y="425086"/>
                  <a:pt x="565153" y="565373"/>
                  <a:pt x="401320" y="584200"/>
                </a:cubicBezTo>
                <a:cubicBezTo>
                  <a:pt x="146331" y="605425"/>
                  <a:pt x="9836" y="472368"/>
                  <a:pt x="0" y="292100"/>
                </a:cubicBezTo>
                <a:close/>
              </a:path>
              <a:path w="802640" h="584200" stroke="0" extrusionOk="0">
                <a:moveTo>
                  <a:pt x="0" y="292100"/>
                </a:moveTo>
                <a:cubicBezTo>
                  <a:pt x="17128" y="115189"/>
                  <a:pt x="197113" y="44242"/>
                  <a:pt x="401320" y="0"/>
                </a:cubicBezTo>
                <a:cubicBezTo>
                  <a:pt x="606350" y="-9188"/>
                  <a:pt x="768626" y="142164"/>
                  <a:pt x="802640" y="292100"/>
                </a:cubicBezTo>
                <a:cubicBezTo>
                  <a:pt x="857103" y="473555"/>
                  <a:pt x="605207" y="606696"/>
                  <a:pt x="401320" y="584200"/>
                </a:cubicBezTo>
                <a:cubicBezTo>
                  <a:pt x="193685" y="595231"/>
                  <a:pt x="-17128" y="463329"/>
                  <a:pt x="0" y="292100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 w="3810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1808761005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D975ADC6-6398-480A-980F-AD82966F48CA}"/>
              </a:ext>
            </a:extLst>
          </p:cNvPr>
          <p:cNvSpPr/>
          <p:nvPr/>
        </p:nvSpPr>
        <p:spPr>
          <a:xfrm>
            <a:off x="-185238" y="232445"/>
            <a:ext cx="3200400" cy="1292087"/>
          </a:xfrm>
          <a:prstGeom prst="leftArrow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400" b="1" dirty="0">
                <a:solidFill>
                  <a:srgbClr val="FF0000"/>
                </a:solidFill>
              </a:rPr>
              <a:t>صفحة </a:t>
            </a:r>
            <a:r>
              <a:rPr lang="ar-SA" sz="4400" b="1" dirty="0">
                <a:solidFill>
                  <a:srgbClr val="FF0000"/>
                </a:solidFill>
              </a:rPr>
              <a:t>109</a:t>
            </a:r>
            <a:r>
              <a:rPr lang="ar-AE" sz="4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1159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84F75D-4142-432D-B8D8-354362263C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603" t="50000" r="33793" b="15096"/>
          <a:stretch/>
        </p:blipFill>
        <p:spPr>
          <a:xfrm>
            <a:off x="975655" y="837674"/>
            <a:ext cx="10240690" cy="518265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62B06DBE-26F0-474F-BD18-349848A49D98}"/>
              </a:ext>
            </a:extLst>
          </p:cNvPr>
          <p:cNvSpPr/>
          <p:nvPr/>
        </p:nvSpPr>
        <p:spPr>
          <a:xfrm>
            <a:off x="9946640" y="1503679"/>
            <a:ext cx="650240" cy="680721"/>
          </a:xfrm>
          <a:custGeom>
            <a:avLst/>
            <a:gdLst>
              <a:gd name="connsiteX0" fmla="*/ 0 w 650240"/>
              <a:gd name="connsiteY0" fmla="*/ 340361 h 680721"/>
              <a:gd name="connsiteX1" fmla="*/ 325120 w 650240"/>
              <a:gd name="connsiteY1" fmla="*/ 0 h 680721"/>
              <a:gd name="connsiteX2" fmla="*/ 650240 w 650240"/>
              <a:gd name="connsiteY2" fmla="*/ 340361 h 680721"/>
              <a:gd name="connsiteX3" fmla="*/ 325120 w 650240"/>
              <a:gd name="connsiteY3" fmla="*/ 680722 h 680721"/>
              <a:gd name="connsiteX4" fmla="*/ 0 w 650240"/>
              <a:gd name="connsiteY4" fmla="*/ 340361 h 68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240" h="680721" fill="none" extrusionOk="0">
                <a:moveTo>
                  <a:pt x="0" y="340361"/>
                </a:moveTo>
                <a:cubicBezTo>
                  <a:pt x="21366" y="140676"/>
                  <a:pt x="162821" y="-1455"/>
                  <a:pt x="325120" y="0"/>
                </a:cubicBezTo>
                <a:cubicBezTo>
                  <a:pt x="480643" y="15228"/>
                  <a:pt x="664826" y="154559"/>
                  <a:pt x="650240" y="340361"/>
                </a:cubicBezTo>
                <a:cubicBezTo>
                  <a:pt x="655386" y="522724"/>
                  <a:pt x="491931" y="676570"/>
                  <a:pt x="325120" y="680722"/>
                </a:cubicBezTo>
                <a:cubicBezTo>
                  <a:pt x="114147" y="700717"/>
                  <a:pt x="17504" y="562055"/>
                  <a:pt x="0" y="340361"/>
                </a:cubicBezTo>
                <a:close/>
              </a:path>
              <a:path w="650240" h="680721" stroke="0" extrusionOk="0">
                <a:moveTo>
                  <a:pt x="0" y="340361"/>
                </a:moveTo>
                <a:cubicBezTo>
                  <a:pt x="24551" y="130040"/>
                  <a:pt x="149989" y="11235"/>
                  <a:pt x="325120" y="0"/>
                </a:cubicBezTo>
                <a:cubicBezTo>
                  <a:pt x="481169" y="-13003"/>
                  <a:pt x="623565" y="161314"/>
                  <a:pt x="650240" y="340361"/>
                </a:cubicBezTo>
                <a:cubicBezTo>
                  <a:pt x="672393" y="536526"/>
                  <a:pt x="486327" y="703973"/>
                  <a:pt x="325120" y="680722"/>
                </a:cubicBezTo>
                <a:cubicBezTo>
                  <a:pt x="188550" y="714574"/>
                  <a:pt x="-14585" y="536773"/>
                  <a:pt x="0" y="340361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 w="3810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1808761005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2EA0025-38F3-4583-91E4-A3430E35E59D}"/>
              </a:ext>
            </a:extLst>
          </p:cNvPr>
          <p:cNvSpPr/>
          <p:nvPr/>
        </p:nvSpPr>
        <p:spPr>
          <a:xfrm>
            <a:off x="9855200" y="3992880"/>
            <a:ext cx="741680" cy="680721"/>
          </a:xfrm>
          <a:custGeom>
            <a:avLst/>
            <a:gdLst>
              <a:gd name="connsiteX0" fmla="*/ 0 w 741680"/>
              <a:gd name="connsiteY0" fmla="*/ 340361 h 680721"/>
              <a:gd name="connsiteX1" fmla="*/ 370840 w 741680"/>
              <a:gd name="connsiteY1" fmla="*/ 0 h 680721"/>
              <a:gd name="connsiteX2" fmla="*/ 741680 w 741680"/>
              <a:gd name="connsiteY2" fmla="*/ 340361 h 680721"/>
              <a:gd name="connsiteX3" fmla="*/ 370840 w 741680"/>
              <a:gd name="connsiteY3" fmla="*/ 680722 h 680721"/>
              <a:gd name="connsiteX4" fmla="*/ 0 w 741680"/>
              <a:gd name="connsiteY4" fmla="*/ 340361 h 680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1680" h="680721" fill="none" extrusionOk="0">
                <a:moveTo>
                  <a:pt x="0" y="340361"/>
                </a:moveTo>
                <a:cubicBezTo>
                  <a:pt x="53651" y="122982"/>
                  <a:pt x="202164" y="-3045"/>
                  <a:pt x="370840" y="0"/>
                </a:cubicBezTo>
                <a:cubicBezTo>
                  <a:pt x="551613" y="15228"/>
                  <a:pt x="756266" y="154559"/>
                  <a:pt x="741680" y="340361"/>
                </a:cubicBezTo>
                <a:cubicBezTo>
                  <a:pt x="773948" y="493143"/>
                  <a:pt x="546422" y="671203"/>
                  <a:pt x="370840" y="680722"/>
                </a:cubicBezTo>
                <a:cubicBezTo>
                  <a:pt x="134617" y="700717"/>
                  <a:pt x="17504" y="562055"/>
                  <a:pt x="0" y="340361"/>
                </a:cubicBezTo>
                <a:close/>
              </a:path>
              <a:path w="741680" h="680721" stroke="0" extrusionOk="0">
                <a:moveTo>
                  <a:pt x="0" y="340361"/>
                </a:moveTo>
                <a:cubicBezTo>
                  <a:pt x="16870" y="137031"/>
                  <a:pt x="173776" y="19653"/>
                  <a:pt x="370840" y="0"/>
                </a:cubicBezTo>
                <a:cubicBezTo>
                  <a:pt x="552139" y="-13003"/>
                  <a:pt x="715005" y="161314"/>
                  <a:pt x="741680" y="340361"/>
                </a:cubicBezTo>
                <a:cubicBezTo>
                  <a:pt x="760399" y="535257"/>
                  <a:pt x="555535" y="706206"/>
                  <a:pt x="370840" y="680722"/>
                </a:cubicBezTo>
                <a:cubicBezTo>
                  <a:pt x="209020" y="714574"/>
                  <a:pt x="-14585" y="536773"/>
                  <a:pt x="0" y="340361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 w="3810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1808761005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4F1513A2-5852-4AA1-8D21-64E916262500}"/>
              </a:ext>
            </a:extLst>
          </p:cNvPr>
          <p:cNvSpPr/>
          <p:nvPr/>
        </p:nvSpPr>
        <p:spPr>
          <a:xfrm>
            <a:off x="-205558" y="0"/>
            <a:ext cx="3200400" cy="1292087"/>
          </a:xfrm>
          <a:prstGeom prst="leftArrow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400" b="1" dirty="0">
                <a:solidFill>
                  <a:srgbClr val="FF0000"/>
                </a:solidFill>
              </a:rPr>
              <a:t>صفحة </a:t>
            </a:r>
            <a:r>
              <a:rPr lang="ar-SA" sz="4400" b="1" dirty="0">
                <a:solidFill>
                  <a:srgbClr val="FF0000"/>
                </a:solidFill>
              </a:rPr>
              <a:t>109</a:t>
            </a:r>
            <a:r>
              <a:rPr lang="ar-AE" sz="4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473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4AC85EE-FD72-473D-9D32-1FA189A541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103" t="7969" r="33449" b="65517"/>
          <a:stretch/>
        </p:blipFill>
        <p:spPr>
          <a:xfrm>
            <a:off x="650240" y="896006"/>
            <a:ext cx="10810239" cy="506598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889EF4-A332-4D8E-8169-EDF22CEDF692}"/>
              </a:ext>
            </a:extLst>
          </p:cNvPr>
          <p:cNvSpPr txBox="1"/>
          <p:nvPr/>
        </p:nvSpPr>
        <p:spPr>
          <a:xfrm>
            <a:off x="2816942" y="2566219"/>
            <a:ext cx="5491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3600" b="1" dirty="0">
                <a:solidFill>
                  <a:srgbClr val="FF0000"/>
                </a:solidFill>
                <a:latin typeface="Aharoni" panose="02010803020104030203" pitchFamily="2" charset="-79"/>
              </a:rPr>
              <a:t>نفى الإيمان عمن يؤذي جاره. </a:t>
            </a:r>
            <a:endParaRPr lang="en-US" sz="36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691B5C-C4B2-40D5-9BCA-9B62E065F67C}"/>
              </a:ext>
            </a:extLst>
          </p:cNvPr>
          <p:cNvSpPr txBox="1"/>
          <p:nvPr/>
        </p:nvSpPr>
        <p:spPr>
          <a:xfrm>
            <a:off x="1426331" y="4761664"/>
            <a:ext cx="9258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3600" b="1" dirty="0">
                <a:solidFill>
                  <a:srgbClr val="FF0000"/>
                </a:solidFill>
                <a:latin typeface="Aharoni" panose="02010803020104030203" pitchFamily="2" charset="-79"/>
              </a:rPr>
              <a:t>أن الذي نأكله في الدينا لن يبقى ولكن أجر الصدقة باق أي ثوابها باق عند الله . </a:t>
            </a:r>
            <a:endParaRPr lang="en-US" sz="36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A4F852E4-9C5C-4857-9E08-A38D01C8FE61}"/>
              </a:ext>
            </a:extLst>
          </p:cNvPr>
          <p:cNvSpPr/>
          <p:nvPr/>
        </p:nvSpPr>
        <p:spPr>
          <a:xfrm>
            <a:off x="-185238" y="232445"/>
            <a:ext cx="3200400" cy="1292087"/>
          </a:xfrm>
          <a:prstGeom prst="leftArrow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400" b="1" dirty="0">
                <a:solidFill>
                  <a:srgbClr val="FF0000"/>
                </a:solidFill>
              </a:rPr>
              <a:t>صفحة </a:t>
            </a:r>
            <a:r>
              <a:rPr lang="ar-SA" sz="4400" b="1" dirty="0">
                <a:solidFill>
                  <a:srgbClr val="FF0000"/>
                </a:solidFill>
              </a:rPr>
              <a:t>110</a:t>
            </a:r>
            <a:r>
              <a:rPr lang="ar-AE" sz="4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6278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0BC7A8-9350-4419-A5B6-6AEB7D3A30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103" t="48889" r="33449" b="16628"/>
          <a:stretch/>
        </p:blipFill>
        <p:spPr>
          <a:xfrm>
            <a:off x="1188720" y="1026160"/>
            <a:ext cx="9621520" cy="498855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06AE5B9-FA84-424B-8CEA-A7CF8B9F7BB9}"/>
              </a:ext>
            </a:extLst>
          </p:cNvPr>
          <p:cNvSpPr txBox="1"/>
          <p:nvPr/>
        </p:nvSpPr>
        <p:spPr>
          <a:xfrm>
            <a:off x="1901313" y="5185509"/>
            <a:ext cx="8389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b="1" dirty="0">
                <a:solidFill>
                  <a:srgbClr val="FF0000"/>
                </a:solidFill>
                <a:latin typeface="Aharoni" panose="02010803020104030203" pitchFamily="2" charset="-79"/>
              </a:rPr>
              <a:t>العوة لصلة الجار بطعام ممن تصنعه على سبيل الهدية </a:t>
            </a:r>
            <a:endParaRPr lang="en-US" sz="36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FB768E-5FA7-4619-A676-73C00FC37B8C}"/>
              </a:ext>
            </a:extLst>
          </p:cNvPr>
          <p:cNvSpPr txBox="1"/>
          <p:nvPr/>
        </p:nvSpPr>
        <p:spPr>
          <a:xfrm>
            <a:off x="2090010" y="1859340"/>
            <a:ext cx="74430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احترم جارك.</a:t>
            </a:r>
          </a:p>
          <a:p>
            <a:pPr algn="r"/>
            <a:r>
              <a:rPr lang="ar-AE" sz="3200" b="1" dirty="0">
                <a:solidFill>
                  <a:srgbClr val="FF0000"/>
                </a:solidFill>
              </a:rPr>
              <a:t>احرص على زيارة جارك وعيادته عند مرضه .</a:t>
            </a:r>
          </a:p>
          <a:p>
            <a:pPr algn="r"/>
            <a:r>
              <a:rPr lang="ar-AE" sz="3200" b="1" dirty="0">
                <a:solidFill>
                  <a:srgbClr val="FF0000"/>
                </a:solidFill>
              </a:rPr>
              <a:t>عامل كل الجيران معاملة حسنة </a:t>
            </a: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2A2B56C6-3075-4127-BE23-13523E3C1684}"/>
              </a:ext>
            </a:extLst>
          </p:cNvPr>
          <p:cNvSpPr/>
          <p:nvPr/>
        </p:nvSpPr>
        <p:spPr>
          <a:xfrm>
            <a:off x="-185238" y="232445"/>
            <a:ext cx="3200400" cy="1292087"/>
          </a:xfrm>
          <a:prstGeom prst="leftArrow">
            <a:avLst/>
          </a:pr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400" b="1" dirty="0">
                <a:solidFill>
                  <a:srgbClr val="FF0000"/>
                </a:solidFill>
              </a:rPr>
              <a:t>صفحة </a:t>
            </a:r>
            <a:r>
              <a:rPr lang="ar-SA" sz="4400" b="1" dirty="0">
                <a:solidFill>
                  <a:srgbClr val="FF0000"/>
                </a:solidFill>
              </a:rPr>
              <a:t>110</a:t>
            </a:r>
            <a:r>
              <a:rPr lang="ar-AE" sz="4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9145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67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Office Theme</vt:lpstr>
      <vt:lpstr>إجابة أنشطة درس الرسول ﷺ يحب جيرانه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مريم علي الهبهوب</dc:creator>
  <cp:lastModifiedBy>مريم علي الهبهوب</cp:lastModifiedBy>
  <cp:revision>3</cp:revision>
  <dcterms:created xsi:type="dcterms:W3CDTF">2022-01-29T08:35:48Z</dcterms:created>
  <dcterms:modified xsi:type="dcterms:W3CDTF">2022-01-29T08:40:39Z</dcterms:modified>
</cp:coreProperties>
</file>