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8" r:id="rId26"/>
    <p:sldId id="279" r:id="rId27"/>
    <p:sldId id="280" r:id="rId28"/>
    <p:sldId id="281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8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1205"/>
            <a:ext cx="12192000" cy="6442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00" y="3290368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عبس وتولى أن جاءه الأعمى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300" y="477143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عليك ألا يزكى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300" y="6084226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وأما من جاءك يسعى وهو يخشى فأنت عنه تلهى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0"/>
            <a:ext cx="11737885" cy="6895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7235" y="3303247"/>
            <a:ext cx="889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سوء فهم بينهما ، ظرف طارئ مع سلمى ، نميمة وصلتها عنها ...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697" y="5003259"/>
            <a:ext cx="889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الجلوس معها وفهم ما يحصل ، السؤال عنها والمبادرة إليها 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" y="147033"/>
            <a:ext cx="12166831" cy="6556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" y="2655802"/>
            <a:ext cx="1110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مراكز تعليم متخصصة ، مشاركتهم في المجتمع ، الرعاية الصحية ، فتح مجال التوظيف لهم ، تخصص مواقف لسياراتهم .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597" y="4977500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4" y="556744"/>
            <a:ext cx="12209904" cy="5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8" y="0"/>
            <a:ext cx="11837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0"/>
            <a:ext cx="11746739" cy="68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-6312"/>
            <a:ext cx="11877810" cy="6864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764" y="1925208"/>
            <a:ext cx="986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قصص السابقين ، التفكر في مخلوقات الله ، التفكر في النعم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872" y="3041123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التفكر والتدبر والعمل به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06" y="5877076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التفكر في خلق الإنسان وفي النعم عليه كالطعام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" y="366377"/>
            <a:ext cx="12164165" cy="6221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015" y="309223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بقدرة الله وعظمته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713" y="5144926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نكرانه وجحوده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22" y="426947"/>
            <a:ext cx="12227422" cy="61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8" y="0"/>
            <a:ext cx="1161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16"/>
            <a:ext cx="12192000" cy="6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0"/>
            <a:ext cx="11983859" cy="68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5"/>
            <a:ext cx="12192000" cy="6631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779" y="3060880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أنا صببنا الماء صبا ، ثم شققنا الأرض شقاً 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7425" y="4307800"/>
            <a:ext cx="1235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فأنبتنا فيها حبا، وعنبا وقضبا ، وزيتونا ونخلا ،حدائق غلبا ،  وفاكهة وأبا ، متاعا لكم ولأنعامكم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299" y="5534604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لكل امرئ منهم يومئذ شأن يغنيه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11923154" cy="6867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5516" y="4230527"/>
            <a:ext cx="173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حرية الاختيار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009" y="3702494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فقير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7596" y="4230527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ضعيف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61" y="2913552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الانتفاع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4483" y="3736443"/>
            <a:ext cx="173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الملائكة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18" y="4087214"/>
            <a:ext cx="17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الحذف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19" y="4505884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الإضافة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5957" y="5164371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أخيه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160" y="5143280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9754" y="5713494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أبيه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1764" y="5713494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زوجته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353" y="5692403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أولاده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18" y="5328775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فرحة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200" y="5909642"/>
            <a:ext cx="173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متعبة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0"/>
            <a:ext cx="11787455" cy="686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319" y="1912328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جزاء المؤمنين وجزاء الكافرين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" y="128790"/>
            <a:ext cx="12188455" cy="6503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071" y="510628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حسن خلق الرسول </a:t>
            </a:r>
            <a:r>
              <a:rPr lang="ar-AE" sz="44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وسماحته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5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0"/>
            <a:ext cx="118073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142" y="1397174"/>
            <a:ext cx="889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أهديه كتاباً عن أخلاق الرسول صلى الله عليه وسلم مع الخدم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141" y="3222440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انتظر فراغ والدي من الضيف 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535" y="5140040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أجلس معه أتذاكر فضل الصلاة وفوائدها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52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0"/>
            <a:ext cx="117050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362" y="1783540"/>
            <a:ext cx="2631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طفل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84" y="2363089"/>
            <a:ext cx="2631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كافر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362" y="4655528"/>
            <a:ext cx="2631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يموت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8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118098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2654" y="1062323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أساعده في التعلم والخروج والدخول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453" y="226005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أسلم عليهم وأبتسم لهم وأتكلم معهم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966" y="3457795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أعلمه وأهديه كتباً بلغته عن الإسلام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6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0"/>
            <a:ext cx="11757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0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-1"/>
            <a:ext cx="10419009" cy="6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" y="99945"/>
            <a:ext cx="12183534" cy="66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3031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424"/>
            <a:ext cx="12192000" cy="6555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506" y="2453241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لانشغاله بدعوة زعماء قريش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629" y="397294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إعراض النبي </a:t>
            </a:r>
            <a:r>
              <a:rPr lang="ar-AE" sz="44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الأعمى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-23264"/>
            <a:ext cx="11678992" cy="68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" y="241746"/>
            <a:ext cx="12176819" cy="64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73"/>
            <a:ext cx="12192000" cy="63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70"/>
            <a:ext cx="12205097" cy="60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" y="224172"/>
            <a:ext cx="12175106" cy="6472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9127" y="2092634"/>
            <a:ext cx="323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369" y="3075871"/>
            <a:ext cx="32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الأغنياء الأقوياء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9127" y="4569820"/>
            <a:ext cx="323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يخاف الله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3142" y="4965239"/>
            <a:ext cx="323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مستغنون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216</Words>
  <Application>Microsoft Office PowerPoint</Application>
  <PresentationFormat>Widescreen</PresentationFormat>
  <Paragraphs>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12</cp:revision>
  <dcterms:created xsi:type="dcterms:W3CDTF">2016-08-24T13:36:29Z</dcterms:created>
  <dcterms:modified xsi:type="dcterms:W3CDTF">2017-01-03T10:17:13Z</dcterms:modified>
</cp:coreProperties>
</file>