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9" r:id="rId5"/>
    <p:sldId id="270" r:id="rId6"/>
    <p:sldId id="271" r:id="rId7"/>
    <p:sldId id="272" r:id="rId8"/>
    <p:sldId id="273" r:id="rId9"/>
    <p:sldId id="275" r:id="rId10"/>
    <p:sldId id="274" r:id="rId11"/>
    <p:sldId id="276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presProps" Target="presProps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tableStyles" Target="tableStyle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theme" Target="theme/theme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3981-D445-48EE-A368-FB473E2E4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1C7E4-7C56-41DD-9760-CBB617C0B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1C2F0-3D87-4410-819C-74F576C6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D0446-39DE-4538-AA05-0A93F86C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53F83-F57D-42A4-8865-8BF3DD3B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7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79479-2369-4A91-990B-C819FEB5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A59A5-62BA-4CBE-97C7-1B18A7D2C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B7F51-B16E-4D31-8450-CCE5DADAE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5E248-DAE3-4044-9B55-68762781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CF312-E4A9-452B-96C3-2757104E9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01F6-26FA-4EC9-B7C4-7A470855C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39646-28A5-4BC8-B932-0E31A3A1C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610A9-518F-498C-8003-91AFBBA3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B93E2-E125-4F08-A79D-40ECBE59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8AECB-14AB-4D16-BA91-C684DEB2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0935-25B4-4E3D-BCC5-B9A601DB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F79D3-0744-44CF-9988-690C69ADE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A130D-D915-459D-BDD3-61007CE7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E0DB2-A98C-49E0-9292-B37F16AF6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72745-62E9-402F-9890-1C106F9F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F4B0-C237-4E35-94C0-528EE0D4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699A8-FC84-44D2-BBD6-25B386CD0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4B2E-AA43-40D5-B6CC-90D2A9D0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011C9-9E75-4019-A1C8-EAEE5030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8D49A-7FF8-4458-BF45-C279F937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39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7E51A-A1C6-41FB-B9C9-C5C1F70D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CD55A-07D6-4981-A532-D7867AF6D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04AE8-4BAF-4B34-B919-56C04ACAE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B550D-1BF4-4475-84F3-0780DF49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9220E-F1E7-4591-9066-5416119B7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7B8F4-3B6E-4218-93A9-06342C36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5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66C6-E1D6-4F0C-A53D-03B8BBF2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F1C95-D86A-4397-938A-ABFC5AC1C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F71C3E-2CE3-40BE-B874-7BF4D8196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FD2CE-7CC1-441A-BD60-740557C91B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6BA38A-F461-4D01-937C-A252ED8E41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C771FF-810C-4F60-AA19-C4D46CCE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52446-5FFB-462E-82E5-86A0C4E6D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5C9993-A832-4986-96DF-C7045663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690F-8A5F-4999-97A5-ACFA8B4A8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E4BA7-D9D5-45D0-AF9B-489D7F7A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1DF71-94E6-4D10-8069-DD076E75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1F6E5-4A24-443F-A74D-F5AEADAE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EF82E-EC36-49BF-9ACA-6E537009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8ECA38-F899-40DB-8AF8-A7A5A5C1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63930-E47E-40B1-B1D7-BDA386C9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0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536F3-D479-4EC2-A305-D68265E2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AB9C6-285B-42A0-B24D-4AC4398D5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15D68-3179-4929-9F33-80DD36E15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708EE-1842-48C2-B427-84C8EB91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FCB31-99D2-4CBB-BA83-4C86B0AFF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793C6-7BDD-4EF4-9C36-AFB89797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7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BA891-82B8-4156-801F-C6DADE7A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4B3A9-30EA-423A-BD77-B5DD30028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6FACA-D106-4F29-B040-DF63BB265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28C52-B467-468E-8758-B0A7B37C7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F0268-8901-444A-8577-AECB1C995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FEF62-0030-46AF-8F2D-4DC83E1D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2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F95422-49A3-4ADF-A0DA-5524F7CF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977ED-F0CD-46B9-8EB2-D7BBDA157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ED1D7-C619-4233-98F9-5C3770887E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E81DC-3F75-4456-8707-E795B3488911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C6E53-E329-4101-8411-5CA638F26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383A4-A7AB-40D4-9EE4-573492D31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6EC6B-51B9-4990-8546-74934C15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5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6" Type="http://schemas.openxmlformats.org/officeDocument/2006/relationships/image" Target="../media/image4.png" /><Relationship Id="rId5" Type="http://schemas.openxmlformats.org/officeDocument/2006/relationships/image" Target="../media/image3.png" /><Relationship Id="rId4" Type="http://schemas.openxmlformats.org/officeDocument/2006/relationships/image" Target="../media/image2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2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37EDAA-C0F6-4C3C-862B-FA504A52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1" y="548640"/>
            <a:ext cx="11623040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63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88F4E-4AFF-4B3F-B9C3-F2B3A8EC7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48" t="24310" r="20374" b="9570"/>
          <a:stretch/>
        </p:blipFill>
        <p:spPr>
          <a:xfrm rot="10800000">
            <a:off x="132522" y="-1"/>
            <a:ext cx="11940208" cy="6202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322CA9-5DBB-41A1-985E-D1CBF2C26BD6}"/>
              </a:ext>
            </a:extLst>
          </p:cNvPr>
          <p:cNvSpPr txBox="1"/>
          <p:nvPr/>
        </p:nvSpPr>
        <p:spPr>
          <a:xfrm>
            <a:off x="1696279" y="655985"/>
            <a:ext cx="1433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400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ص94</a:t>
            </a:r>
            <a:endParaRPr lang="en-US" sz="44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9467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78B13-351A-43A7-9040-259E00A4E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9" t="13086" r="22461" b="5645"/>
          <a:stretch/>
        </p:blipFill>
        <p:spPr>
          <a:xfrm>
            <a:off x="265043" y="0"/>
            <a:ext cx="116619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F83024-CD99-4810-8E38-CDDAE5935219}"/>
              </a:ext>
            </a:extLst>
          </p:cNvPr>
          <p:cNvSpPr txBox="1"/>
          <p:nvPr/>
        </p:nvSpPr>
        <p:spPr>
          <a:xfrm>
            <a:off x="159026" y="954156"/>
            <a:ext cx="20569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6600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ص95</a:t>
            </a:r>
            <a:endParaRPr lang="en-US" sz="66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1026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C7D630-12E7-4CDE-8C8B-53FF1C078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61" t="18652" r="23730" b="49999"/>
          <a:stretch/>
        </p:blipFill>
        <p:spPr>
          <a:xfrm>
            <a:off x="0" y="145775"/>
            <a:ext cx="11290851" cy="6202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BA3F1-48F6-44AD-B1B7-6EF8F2EA0E01}"/>
              </a:ext>
            </a:extLst>
          </p:cNvPr>
          <p:cNvSpPr txBox="1"/>
          <p:nvPr/>
        </p:nvSpPr>
        <p:spPr>
          <a:xfrm>
            <a:off x="781878" y="145775"/>
            <a:ext cx="1885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6000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ص95</a:t>
            </a:r>
            <a:endParaRPr lang="en-US" sz="54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8752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E77C7-D9ED-4DF2-8D5E-4B3D5C133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07" t="21524" r="21077" b="10134"/>
          <a:stretch/>
        </p:blipFill>
        <p:spPr>
          <a:xfrm rot="10800000">
            <a:off x="675860" y="225287"/>
            <a:ext cx="11211340" cy="6632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A89123-FD3C-4EB9-BE09-37ED3D30B6DC}"/>
              </a:ext>
            </a:extLst>
          </p:cNvPr>
          <p:cNvSpPr txBox="1"/>
          <p:nvPr/>
        </p:nvSpPr>
        <p:spPr>
          <a:xfrm>
            <a:off x="424069" y="225285"/>
            <a:ext cx="171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5400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ص96</a:t>
            </a:r>
            <a:endParaRPr lang="en-US" sz="54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53039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2A791-FB4E-4D79-8015-958545D65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04" t="25640" r="20326" b="13122"/>
          <a:stretch/>
        </p:blipFill>
        <p:spPr>
          <a:xfrm rot="10800000">
            <a:off x="447495" y="357808"/>
            <a:ext cx="11439702" cy="6374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D509E6-7CC5-4590-8D72-E3A918BB5132}"/>
              </a:ext>
            </a:extLst>
          </p:cNvPr>
          <p:cNvSpPr txBox="1"/>
          <p:nvPr/>
        </p:nvSpPr>
        <p:spPr>
          <a:xfrm>
            <a:off x="0" y="33130"/>
            <a:ext cx="1433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400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ص96</a:t>
            </a:r>
            <a:endParaRPr lang="en-US" sz="40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95058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70961D-3808-45E2-ABB2-C0BF3738C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7" t="11673" r="26961" b="9314"/>
          <a:stretch/>
        </p:blipFill>
        <p:spPr>
          <a:xfrm>
            <a:off x="970671" y="0"/>
            <a:ext cx="112213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893AF3-6135-4CB1-93C7-3D5DADF9AC2F}"/>
              </a:ext>
            </a:extLst>
          </p:cNvPr>
          <p:cNvSpPr txBox="1"/>
          <p:nvPr/>
        </p:nvSpPr>
        <p:spPr>
          <a:xfrm>
            <a:off x="110706" y="434263"/>
            <a:ext cx="1433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400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ص97</a:t>
            </a:r>
            <a:endParaRPr lang="en-US" sz="44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89387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8B3ABF-9EFA-4BCE-B7A2-CFB54D5BE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7" t="16409" r="24783" b="43572"/>
          <a:stretch/>
        </p:blipFill>
        <p:spPr>
          <a:xfrm>
            <a:off x="253202" y="874644"/>
            <a:ext cx="11302694" cy="46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0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73C32-C10B-4FA8-AABA-E4D6C113D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5" t="21267" r="19348" b="7781"/>
          <a:stretch/>
        </p:blipFill>
        <p:spPr>
          <a:xfrm rot="10800000">
            <a:off x="0" y="0"/>
            <a:ext cx="12192000" cy="6705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121FB0-D5B7-480F-A72B-8579816A3C25}"/>
              </a:ext>
            </a:extLst>
          </p:cNvPr>
          <p:cNvSpPr txBox="1"/>
          <p:nvPr/>
        </p:nvSpPr>
        <p:spPr>
          <a:xfrm>
            <a:off x="1789043" y="1099931"/>
            <a:ext cx="1433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400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ص98</a:t>
            </a:r>
            <a:endParaRPr lang="en-US" sz="44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C8DE77-2EA8-4E58-AB67-5E8C711A38E4}"/>
              </a:ext>
            </a:extLst>
          </p:cNvPr>
          <p:cNvCxnSpPr>
            <a:cxnSpLocks/>
          </p:cNvCxnSpPr>
          <p:nvPr/>
        </p:nvCxnSpPr>
        <p:spPr>
          <a:xfrm>
            <a:off x="5404513" y="5636525"/>
            <a:ext cx="45174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EAE228-375D-47B6-9BDD-EC54ABCE2120}"/>
              </a:ext>
            </a:extLst>
          </p:cNvPr>
          <p:cNvCxnSpPr>
            <a:cxnSpLocks/>
          </p:cNvCxnSpPr>
          <p:nvPr/>
        </p:nvCxnSpPr>
        <p:spPr>
          <a:xfrm>
            <a:off x="7560859" y="4028363"/>
            <a:ext cx="236106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59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00B76-C3EC-44F3-B139-0DB279E6B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8" t="12350" r="19999" b="31778"/>
          <a:stretch/>
        </p:blipFill>
        <p:spPr>
          <a:xfrm rot="10800000">
            <a:off x="503579" y="530086"/>
            <a:ext cx="11569925" cy="5976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B91D31-E87E-40B9-A021-1DA7F3726C1F}"/>
              </a:ext>
            </a:extLst>
          </p:cNvPr>
          <p:cNvSpPr txBox="1"/>
          <p:nvPr/>
        </p:nvSpPr>
        <p:spPr>
          <a:xfrm>
            <a:off x="1099931" y="43621"/>
            <a:ext cx="1537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000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ص98</a:t>
            </a:r>
            <a:endParaRPr lang="en-US" sz="40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981F0C-96FE-434E-BC15-2D36D8F64488}"/>
              </a:ext>
            </a:extLst>
          </p:cNvPr>
          <p:cNvCxnSpPr>
            <a:cxnSpLocks/>
          </p:cNvCxnSpPr>
          <p:nvPr/>
        </p:nvCxnSpPr>
        <p:spPr>
          <a:xfrm>
            <a:off x="5486400" y="2920622"/>
            <a:ext cx="408067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D337C7-F4CB-4CBC-A93A-7E9B23B00CA3}"/>
              </a:ext>
            </a:extLst>
          </p:cNvPr>
          <p:cNvCxnSpPr>
            <a:cxnSpLocks/>
          </p:cNvCxnSpPr>
          <p:nvPr/>
        </p:nvCxnSpPr>
        <p:spPr>
          <a:xfrm>
            <a:off x="4121624" y="4176215"/>
            <a:ext cx="530897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45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2095C-1D0D-4312-A1EA-FEE8C9875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99" t="14862" r="24457" b="6645"/>
          <a:stretch/>
        </p:blipFill>
        <p:spPr>
          <a:xfrm>
            <a:off x="662609" y="59635"/>
            <a:ext cx="11105321" cy="6738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81440E-CB0E-412D-A936-07DA71576EE8}"/>
              </a:ext>
            </a:extLst>
          </p:cNvPr>
          <p:cNvSpPr txBox="1"/>
          <p:nvPr/>
        </p:nvSpPr>
        <p:spPr>
          <a:xfrm>
            <a:off x="1099930" y="821634"/>
            <a:ext cx="1433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400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ص99</a:t>
            </a:r>
            <a:endParaRPr lang="en-US" sz="44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ABF5A0-8D69-4B77-9008-5E2C1C361462}"/>
              </a:ext>
            </a:extLst>
          </p:cNvPr>
          <p:cNvCxnSpPr>
            <a:cxnSpLocks/>
          </p:cNvCxnSpPr>
          <p:nvPr/>
        </p:nvCxnSpPr>
        <p:spPr>
          <a:xfrm>
            <a:off x="5486400" y="2456598"/>
            <a:ext cx="52543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81C9224-2DE1-428C-91ED-E0084CD3428E}"/>
              </a:ext>
            </a:extLst>
          </p:cNvPr>
          <p:cNvSpPr/>
          <p:nvPr/>
        </p:nvSpPr>
        <p:spPr>
          <a:xfrm>
            <a:off x="970884" y="3657985"/>
            <a:ext cx="104887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يدل على أهمية الطريق للتواصل الناس مع بعضهم ، و قضاء حوائجهم 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1EA816-E1E5-4C87-AEB6-BD4839C5E1D4}"/>
              </a:ext>
            </a:extLst>
          </p:cNvPr>
          <p:cNvSpPr/>
          <p:nvPr/>
        </p:nvSpPr>
        <p:spPr>
          <a:xfrm>
            <a:off x="1540833" y="4905008"/>
            <a:ext cx="91999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بأن لا أؤذي الناس بأقوالي و لا بأفعالي ، و الحيوان أرحم عليه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F0022C-4F89-435B-95A0-14B4C3E8E033}"/>
              </a:ext>
            </a:extLst>
          </p:cNvPr>
          <p:cNvSpPr/>
          <p:nvPr/>
        </p:nvSpPr>
        <p:spPr>
          <a:xfrm>
            <a:off x="5416880" y="6036881"/>
            <a:ext cx="32143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الشرطة ، البلدية 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7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اللهم إني أسألك علما نافعا ورزقا طيبا وعملا متقبلا | Quran quotes, Quotes,  Islamic quotes">
            <a:extLst>
              <a:ext uri="{FF2B5EF4-FFF2-40B4-BE49-F238E27FC236}">
                <a16:creationId xmlns:a16="http://schemas.microsoft.com/office/drawing/2014/main" id="{89A66A03-D48B-48EF-B6BD-727AB136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857251"/>
            <a:ext cx="11521440" cy="584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F1AA84-6831-4C8E-8B6F-AF9BA9696EEE}"/>
              </a:ext>
            </a:extLst>
          </p:cNvPr>
          <p:cNvSpPr/>
          <p:nvPr/>
        </p:nvSpPr>
        <p:spPr>
          <a:xfrm>
            <a:off x="4003041" y="158756"/>
            <a:ext cx="3413759" cy="698495"/>
          </a:xfrm>
          <a:prstGeom prst="rect">
            <a:avLst/>
          </a:prstGeom>
          <a:solidFill>
            <a:schemeClr val="accent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أول ما نبدأ به هو الدعاء.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Ê§làm☼Â§h®àf (@lm_mrg) | Twitter">
            <a:extLst>
              <a:ext uri="{FF2B5EF4-FFF2-40B4-BE49-F238E27FC236}">
                <a16:creationId xmlns:a16="http://schemas.microsoft.com/office/drawing/2014/main" id="{C699F36E-FAD2-4714-9F95-371CCA510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>
            <a:off x="7253078" y="2334308"/>
            <a:ext cx="2863816" cy="356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y2mate.com - للهم إني أسألك علما نافعا وعملا متقبلا ورزقا طيبا_1E6ZxYHxAKU">
            <a:hlinkClick r:id="" action="ppaction://media"/>
            <a:extLst>
              <a:ext uri="{FF2B5EF4-FFF2-40B4-BE49-F238E27FC236}">
                <a16:creationId xmlns:a16="http://schemas.microsoft.com/office/drawing/2014/main" id="{30D2899F-3132-415D-A656-CF61F15B80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778.312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29100" y="5038063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2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329F5-1710-4A20-9CC0-1143F4E8B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5" t="27398" r="25123" b="16699"/>
          <a:stretch/>
        </p:blipFill>
        <p:spPr>
          <a:xfrm>
            <a:off x="622853" y="791570"/>
            <a:ext cx="11304104" cy="6066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B81787-6112-45D5-8F88-E023F1693D1E}"/>
              </a:ext>
            </a:extLst>
          </p:cNvPr>
          <p:cNvSpPr txBox="1"/>
          <p:nvPr/>
        </p:nvSpPr>
        <p:spPr>
          <a:xfrm>
            <a:off x="1325218" y="622852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3600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</a:rPr>
              <a:t>ص99</a:t>
            </a:r>
            <a:endParaRPr lang="en-US" sz="36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4C0C66-D251-4E92-8685-9BC6DFBFD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1" t="51519" r="18584" b="31543"/>
          <a:stretch/>
        </p:blipFill>
        <p:spPr>
          <a:xfrm>
            <a:off x="2529394" y="1869742"/>
            <a:ext cx="8296454" cy="14330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D1216B-DCF6-4272-B189-326A1BA3CBCC}"/>
              </a:ext>
            </a:extLst>
          </p:cNvPr>
          <p:cNvSpPr/>
          <p:nvPr/>
        </p:nvSpPr>
        <p:spPr>
          <a:xfrm>
            <a:off x="2108540" y="4026986"/>
            <a:ext cx="8332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انتشار الاحترام و المودة بين الناس، انتشار الأمان 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15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90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9A024-9796-4CF2-99A1-983B3B8EE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7"/>
            <a:ext cx="9348716" cy="685465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B569E58-0E53-4AB5-828A-7AFF62663DA7}"/>
              </a:ext>
            </a:extLst>
          </p:cNvPr>
          <p:cNvSpPr/>
          <p:nvPr/>
        </p:nvSpPr>
        <p:spPr>
          <a:xfrm>
            <a:off x="9348716" y="2054541"/>
            <a:ext cx="319357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BH" sz="2800" b="1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ighlight>
                  <a:srgbClr val="00FFFF"/>
                </a:highlight>
              </a:rPr>
              <a:t>ن</a:t>
            </a:r>
            <a:r>
              <a:rPr lang="ar-SA" sz="2800" b="1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ighlight>
                  <a:srgbClr val="00FFFF"/>
                </a:highlight>
              </a:rPr>
              <a:t>ردد</a:t>
            </a:r>
          </a:p>
          <a:p>
            <a:pPr algn="ctr"/>
            <a:r>
              <a:rPr lang="ar-SA" sz="2800" b="1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ighlight>
                  <a:srgbClr val="00FFFF"/>
                </a:highlight>
              </a:rPr>
              <a:t>بكل</a:t>
            </a:r>
            <a:r>
              <a:rPr lang="ar-BH" sz="2800" b="1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ighlight>
                  <a:srgbClr val="00FFFF"/>
                </a:highlight>
              </a:rPr>
              <a:t> حماس يا طالبي</a:t>
            </a:r>
            <a:endParaRPr lang="en-US" sz="2800" b="1" spc="50" dirty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highlight>
                <a:srgbClr val="00FFFF"/>
              </a:highlight>
            </a:endParaRPr>
          </a:p>
          <a:p>
            <a:pPr algn="ctr"/>
            <a:r>
              <a:rPr lang="ar-BH" sz="2800" b="1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ighlight>
                  <a:srgbClr val="00FFFF"/>
                </a:highlight>
              </a:rPr>
              <a:t> و يا طالبتي نشيدنا الوطني</a:t>
            </a:r>
            <a:endParaRPr lang="ar-SA" sz="2800" b="1" spc="50" dirty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pic>
        <p:nvPicPr>
          <p:cNvPr id="5" name="النشيد الوطني الإماراتي بصوت رائع">
            <a:hlinkClick r:id="" action="ppaction://media"/>
            <a:extLst>
              <a:ext uri="{FF2B5EF4-FFF2-40B4-BE49-F238E27FC236}">
                <a16:creationId xmlns:a16="http://schemas.microsoft.com/office/drawing/2014/main" id="{C43371A4-61E4-4E68-A002-D4442056DF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307" y="368490"/>
            <a:ext cx="5895833" cy="61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4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3636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67583-52B1-4C4B-B6B8-8414D4EE9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" r="937" b="1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2501 درس إلكتروني نفذ ضمن برنامج «التعلم الذكي» - عبر الإمارات ...">
            <a:extLst>
              <a:ext uri="{FF2B5EF4-FFF2-40B4-BE49-F238E27FC236}">
                <a16:creationId xmlns:a16="http://schemas.microsoft.com/office/drawing/2014/main" id="{3C4A312A-A423-476C-BC5F-8385AB283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705" y="4295661"/>
            <a:ext cx="1814851" cy="2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AC0833-60FB-4705-8CF5-78680F91D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00" r="9481"/>
          <a:stretch/>
        </p:blipFill>
        <p:spPr>
          <a:xfrm>
            <a:off x="420349" y="1030514"/>
            <a:ext cx="6241708" cy="552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7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3A05AD2-9C2C-4D05-85FE-B67B459FD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6792D47-71EA-49CB-A6E9-D4B576E83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83" t="28844" r="37873" b="18991"/>
          <a:stretch/>
        </p:blipFill>
        <p:spPr>
          <a:xfrm>
            <a:off x="709683" y="4094328"/>
            <a:ext cx="2388359" cy="2306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726D77-CF5E-4CDA-991F-506D1D836E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33" t="21877" r="27463" b="30538"/>
          <a:stretch/>
        </p:blipFill>
        <p:spPr>
          <a:xfrm>
            <a:off x="398060" y="1241946"/>
            <a:ext cx="3286835" cy="2579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69F107F-B8A3-4BA3-A631-D65D13017FD9}"/>
              </a:ext>
            </a:extLst>
          </p:cNvPr>
          <p:cNvSpPr/>
          <p:nvPr/>
        </p:nvSpPr>
        <p:spPr>
          <a:xfrm>
            <a:off x="398060" y="272954"/>
            <a:ext cx="11395880" cy="96899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C22426-B444-4C8F-8ADE-E9F61EED68B8}"/>
              </a:ext>
            </a:extLst>
          </p:cNvPr>
          <p:cNvSpPr/>
          <p:nvPr/>
        </p:nvSpPr>
        <p:spPr>
          <a:xfrm>
            <a:off x="5934182" y="318616"/>
            <a:ext cx="5537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ألتزم بالقوانين الصفية :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5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50F92-5ABD-40D2-BAE2-8B5307309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348"/>
          <a:stretch/>
        </p:blipFill>
        <p:spPr>
          <a:xfrm>
            <a:off x="231740" y="3766782"/>
            <a:ext cx="3632364" cy="2852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00F0305-DD46-493E-B2C7-BDE18C516946}"/>
              </a:ext>
            </a:extLst>
          </p:cNvPr>
          <p:cNvSpPr/>
          <p:nvPr/>
        </p:nvSpPr>
        <p:spPr>
          <a:xfrm rot="238228">
            <a:off x="3981041" y="208252"/>
            <a:ext cx="7825217" cy="4719468"/>
          </a:xfrm>
          <a:prstGeom prst="cloudCallout">
            <a:avLst>
              <a:gd name="adj1" fmla="val -47980"/>
              <a:gd name="adj2" fmla="val 4872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E35DE5-7852-48A7-9F71-A8B6105A6551}"/>
              </a:ext>
            </a:extLst>
          </p:cNvPr>
          <p:cNvSpPr/>
          <p:nvPr/>
        </p:nvSpPr>
        <p:spPr>
          <a:xfrm>
            <a:off x="4050652" y="1535597"/>
            <a:ext cx="772306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BH" sz="4000" b="1" cap="none" spc="0" dirty="0">
                <a:ln/>
                <a:solidFill>
                  <a:srgbClr val="FF0000"/>
                </a:solidFill>
                <a:effectLst/>
              </a:rPr>
              <a:t>1- هل تعرضت لموقف محرج في الطريق؟</a:t>
            </a:r>
          </a:p>
          <a:p>
            <a:pPr algn="ctr"/>
            <a:r>
              <a:rPr lang="ar-BH" sz="4000" b="1" dirty="0">
                <a:ln/>
                <a:solidFill>
                  <a:srgbClr val="FF0000"/>
                </a:solidFill>
              </a:rPr>
              <a:t>بم تشعر إذا راقبك الناس أثناء </a:t>
            </a:r>
            <a:r>
              <a:rPr lang="en-US" sz="4000" b="1" dirty="0">
                <a:ln/>
                <a:solidFill>
                  <a:srgbClr val="FF0000"/>
                </a:solidFill>
              </a:rPr>
              <a:t>- 2</a:t>
            </a:r>
            <a:endParaRPr lang="ar-BH" sz="4000" b="1" dirty="0">
              <a:ln/>
              <a:solidFill>
                <a:srgbClr val="FF0000"/>
              </a:solidFill>
            </a:endParaRPr>
          </a:p>
          <a:p>
            <a:pPr algn="ctr"/>
            <a:r>
              <a:rPr lang="ar-BH" sz="4000" b="1" dirty="0">
                <a:ln/>
                <a:solidFill>
                  <a:srgbClr val="FF0000"/>
                </a:solidFill>
              </a:rPr>
              <a:t> دخولك و خروجك من البيت ؟</a:t>
            </a:r>
            <a:r>
              <a:rPr lang="ar-BH" sz="4000" b="1" cap="none" spc="0" dirty="0">
                <a:ln/>
                <a:solidFill>
                  <a:srgbClr val="FF0000"/>
                </a:solidFill>
                <a:effectLst/>
              </a:rPr>
              <a:t> </a:t>
            </a:r>
          </a:p>
          <a:p>
            <a:pPr algn="ctr"/>
            <a:endParaRPr lang="en-US" sz="4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3054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1AAA7C-5B61-4119-ACB9-74A7173E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2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A2FC4F-97F4-4614-8741-15E63933E004}"/>
              </a:ext>
            </a:extLst>
          </p:cNvPr>
          <p:cNvSpPr/>
          <p:nvPr/>
        </p:nvSpPr>
        <p:spPr>
          <a:xfrm>
            <a:off x="2612065" y="2364654"/>
            <a:ext cx="6967870" cy="180473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9600" dirty="0">
                <a:solidFill>
                  <a:schemeClr val="tx1"/>
                </a:solidFill>
                <a:cs typeface="(AH) Manal Black" pitchFamily="2" charset="-78"/>
              </a:rPr>
              <a:t>آداب الطريق</a:t>
            </a:r>
            <a:endParaRPr lang="en-US" sz="96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231EE-0BC4-4BF9-B1D7-F1526DBD9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50" y="4201629"/>
            <a:ext cx="3261814" cy="233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4067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A8466B-D5D6-4AE3-B7D3-D350245F529B}"/>
              </a:ext>
            </a:extLst>
          </p:cNvPr>
          <p:cNvSpPr txBox="1"/>
          <p:nvPr/>
        </p:nvSpPr>
        <p:spPr>
          <a:xfrm>
            <a:off x="10457335" y="2490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AA68F-CDB7-4C90-AB4B-EBF580BEB35B}"/>
              </a:ext>
            </a:extLst>
          </p:cNvPr>
          <p:cNvSpPr txBox="1"/>
          <p:nvPr/>
        </p:nvSpPr>
        <p:spPr>
          <a:xfrm>
            <a:off x="5680828" y="2715135"/>
            <a:ext cx="5714999" cy="707886"/>
          </a:xfrm>
          <a:custGeom>
            <a:avLst/>
            <a:gdLst>
              <a:gd name="connsiteX0" fmla="*/ 0 w 5714999"/>
              <a:gd name="connsiteY0" fmla="*/ 0 h 707886"/>
              <a:gd name="connsiteX1" fmla="*/ 520700 w 5714999"/>
              <a:gd name="connsiteY1" fmla="*/ 0 h 707886"/>
              <a:gd name="connsiteX2" fmla="*/ 1155700 w 5714999"/>
              <a:gd name="connsiteY2" fmla="*/ 0 h 707886"/>
              <a:gd name="connsiteX3" fmla="*/ 1905000 w 5714999"/>
              <a:gd name="connsiteY3" fmla="*/ 0 h 707886"/>
              <a:gd name="connsiteX4" fmla="*/ 2482850 w 5714999"/>
              <a:gd name="connsiteY4" fmla="*/ 0 h 707886"/>
              <a:gd name="connsiteX5" fmla="*/ 3117849 w 5714999"/>
              <a:gd name="connsiteY5" fmla="*/ 0 h 707886"/>
              <a:gd name="connsiteX6" fmla="*/ 3638549 w 5714999"/>
              <a:gd name="connsiteY6" fmla="*/ 0 h 707886"/>
              <a:gd name="connsiteX7" fmla="*/ 4216399 w 5714999"/>
              <a:gd name="connsiteY7" fmla="*/ 0 h 707886"/>
              <a:gd name="connsiteX8" fmla="*/ 4679949 w 5714999"/>
              <a:gd name="connsiteY8" fmla="*/ 0 h 707886"/>
              <a:gd name="connsiteX9" fmla="*/ 5714999 w 5714999"/>
              <a:gd name="connsiteY9" fmla="*/ 0 h 707886"/>
              <a:gd name="connsiteX10" fmla="*/ 5714999 w 5714999"/>
              <a:gd name="connsiteY10" fmla="*/ 353943 h 707886"/>
              <a:gd name="connsiteX11" fmla="*/ 5714999 w 5714999"/>
              <a:gd name="connsiteY11" fmla="*/ 707886 h 707886"/>
              <a:gd name="connsiteX12" fmla="*/ 5022849 w 5714999"/>
              <a:gd name="connsiteY12" fmla="*/ 707886 h 707886"/>
              <a:gd name="connsiteX13" fmla="*/ 4559299 w 5714999"/>
              <a:gd name="connsiteY13" fmla="*/ 707886 h 707886"/>
              <a:gd name="connsiteX14" fmla="*/ 3981449 w 5714999"/>
              <a:gd name="connsiteY14" fmla="*/ 707886 h 707886"/>
              <a:gd name="connsiteX15" fmla="*/ 3460749 w 5714999"/>
              <a:gd name="connsiteY15" fmla="*/ 707886 h 707886"/>
              <a:gd name="connsiteX16" fmla="*/ 2825750 w 5714999"/>
              <a:gd name="connsiteY16" fmla="*/ 707886 h 707886"/>
              <a:gd name="connsiteX17" fmla="*/ 2190750 w 5714999"/>
              <a:gd name="connsiteY17" fmla="*/ 707886 h 707886"/>
              <a:gd name="connsiteX18" fmla="*/ 1670050 w 5714999"/>
              <a:gd name="connsiteY18" fmla="*/ 707886 h 707886"/>
              <a:gd name="connsiteX19" fmla="*/ 920750 w 5714999"/>
              <a:gd name="connsiteY19" fmla="*/ 707886 h 707886"/>
              <a:gd name="connsiteX20" fmla="*/ 0 w 5714999"/>
              <a:gd name="connsiteY20" fmla="*/ 707886 h 707886"/>
              <a:gd name="connsiteX21" fmla="*/ 0 w 5714999"/>
              <a:gd name="connsiteY21" fmla="*/ 368101 h 707886"/>
              <a:gd name="connsiteX22" fmla="*/ 0 w 5714999"/>
              <a:gd name="connsiteY2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14999" h="707886" fill="none" extrusionOk="0">
                <a:moveTo>
                  <a:pt x="0" y="0"/>
                </a:moveTo>
                <a:cubicBezTo>
                  <a:pt x="250734" y="-10769"/>
                  <a:pt x="337763" y="-9598"/>
                  <a:pt x="520700" y="0"/>
                </a:cubicBezTo>
                <a:cubicBezTo>
                  <a:pt x="703637" y="9598"/>
                  <a:pt x="962556" y="2076"/>
                  <a:pt x="1155700" y="0"/>
                </a:cubicBezTo>
                <a:cubicBezTo>
                  <a:pt x="1348844" y="-2076"/>
                  <a:pt x="1557981" y="-22466"/>
                  <a:pt x="1905000" y="0"/>
                </a:cubicBezTo>
                <a:cubicBezTo>
                  <a:pt x="2252019" y="22466"/>
                  <a:pt x="2294053" y="-4885"/>
                  <a:pt x="2482850" y="0"/>
                </a:cubicBezTo>
                <a:cubicBezTo>
                  <a:pt x="2671647" y="4885"/>
                  <a:pt x="2855589" y="15407"/>
                  <a:pt x="3117849" y="0"/>
                </a:cubicBezTo>
                <a:cubicBezTo>
                  <a:pt x="3380109" y="-15407"/>
                  <a:pt x="3491778" y="1632"/>
                  <a:pt x="3638549" y="0"/>
                </a:cubicBezTo>
                <a:cubicBezTo>
                  <a:pt x="3785320" y="-1632"/>
                  <a:pt x="3942558" y="-4466"/>
                  <a:pt x="4216399" y="0"/>
                </a:cubicBezTo>
                <a:cubicBezTo>
                  <a:pt x="4490240" y="4466"/>
                  <a:pt x="4557438" y="-14204"/>
                  <a:pt x="4679949" y="0"/>
                </a:cubicBezTo>
                <a:cubicBezTo>
                  <a:pt x="4802460" y="14204"/>
                  <a:pt x="5291109" y="36141"/>
                  <a:pt x="5714999" y="0"/>
                </a:cubicBezTo>
                <a:cubicBezTo>
                  <a:pt x="5700679" y="166813"/>
                  <a:pt x="5702240" y="185013"/>
                  <a:pt x="5714999" y="353943"/>
                </a:cubicBezTo>
                <a:cubicBezTo>
                  <a:pt x="5727758" y="522873"/>
                  <a:pt x="5726599" y="553767"/>
                  <a:pt x="5714999" y="707886"/>
                </a:cubicBezTo>
                <a:cubicBezTo>
                  <a:pt x="5436004" y="685321"/>
                  <a:pt x="5295006" y="735904"/>
                  <a:pt x="5022849" y="707886"/>
                </a:cubicBezTo>
                <a:cubicBezTo>
                  <a:pt x="4750692" y="679869"/>
                  <a:pt x="4742301" y="692236"/>
                  <a:pt x="4559299" y="707886"/>
                </a:cubicBezTo>
                <a:cubicBezTo>
                  <a:pt x="4376297" y="723537"/>
                  <a:pt x="4165898" y="725975"/>
                  <a:pt x="3981449" y="707886"/>
                </a:cubicBezTo>
                <a:cubicBezTo>
                  <a:pt x="3797000" y="689798"/>
                  <a:pt x="3594417" y="690545"/>
                  <a:pt x="3460749" y="707886"/>
                </a:cubicBezTo>
                <a:cubicBezTo>
                  <a:pt x="3327081" y="725227"/>
                  <a:pt x="3030443" y="717679"/>
                  <a:pt x="2825750" y="707886"/>
                </a:cubicBezTo>
                <a:cubicBezTo>
                  <a:pt x="2621057" y="698093"/>
                  <a:pt x="2434111" y="704201"/>
                  <a:pt x="2190750" y="707886"/>
                </a:cubicBezTo>
                <a:cubicBezTo>
                  <a:pt x="1947389" y="711571"/>
                  <a:pt x="1853310" y="702136"/>
                  <a:pt x="1670050" y="707886"/>
                </a:cubicBezTo>
                <a:cubicBezTo>
                  <a:pt x="1486790" y="713636"/>
                  <a:pt x="1233576" y="673443"/>
                  <a:pt x="920750" y="707886"/>
                </a:cubicBezTo>
                <a:cubicBezTo>
                  <a:pt x="607924" y="742329"/>
                  <a:pt x="291399" y="679622"/>
                  <a:pt x="0" y="707886"/>
                </a:cubicBezTo>
                <a:cubicBezTo>
                  <a:pt x="7035" y="560231"/>
                  <a:pt x="-4065" y="458843"/>
                  <a:pt x="0" y="368101"/>
                </a:cubicBezTo>
                <a:cubicBezTo>
                  <a:pt x="4065" y="277360"/>
                  <a:pt x="-15960" y="150062"/>
                  <a:pt x="0" y="0"/>
                </a:cubicBezTo>
                <a:close/>
              </a:path>
              <a:path w="5714999" h="707886" stroke="0" extrusionOk="0">
                <a:moveTo>
                  <a:pt x="0" y="0"/>
                </a:moveTo>
                <a:cubicBezTo>
                  <a:pt x="229169" y="-6315"/>
                  <a:pt x="331512" y="18947"/>
                  <a:pt x="577850" y="0"/>
                </a:cubicBezTo>
                <a:cubicBezTo>
                  <a:pt x="824188" y="-18947"/>
                  <a:pt x="869576" y="15532"/>
                  <a:pt x="1155700" y="0"/>
                </a:cubicBezTo>
                <a:cubicBezTo>
                  <a:pt x="1441824" y="-15532"/>
                  <a:pt x="1648744" y="1919"/>
                  <a:pt x="1905000" y="0"/>
                </a:cubicBezTo>
                <a:cubicBezTo>
                  <a:pt x="2161256" y="-1919"/>
                  <a:pt x="2374975" y="20591"/>
                  <a:pt x="2540000" y="0"/>
                </a:cubicBezTo>
                <a:cubicBezTo>
                  <a:pt x="2705025" y="-20591"/>
                  <a:pt x="2965678" y="27456"/>
                  <a:pt x="3289299" y="0"/>
                </a:cubicBezTo>
                <a:cubicBezTo>
                  <a:pt x="3612920" y="-27456"/>
                  <a:pt x="3742467" y="8851"/>
                  <a:pt x="3981449" y="0"/>
                </a:cubicBezTo>
                <a:cubicBezTo>
                  <a:pt x="4220431" y="-8851"/>
                  <a:pt x="4383124" y="13926"/>
                  <a:pt x="4616449" y="0"/>
                </a:cubicBezTo>
                <a:cubicBezTo>
                  <a:pt x="4849774" y="-13926"/>
                  <a:pt x="5338784" y="-25270"/>
                  <a:pt x="5714999" y="0"/>
                </a:cubicBezTo>
                <a:cubicBezTo>
                  <a:pt x="5726920" y="144689"/>
                  <a:pt x="5703366" y="287141"/>
                  <a:pt x="5714999" y="368101"/>
                </a:cubicBezTo>
                <a:cubicBezTo>
                  <a:pt x="5726632" y="449061"/>
                  <a:pt x="5708219" y="590887"/>
                  <a:pt x="5714999" y="707886"/>
                </a:cubicBezTo>
                <a:cubicBezTo>
                  <a:pt x="5551761" y="695848"/>
                  <a:pt x="5347467" y="688509"/>
                  <a:pt x="5251449" y="707886"/>
                </a:cubicBezTo>
                <a:cubicBezTo>
                  <a:pt x="5155431" y="727264"/>
                  <a:pt x="4834802" y="690857"/>
                  <a:pt x="4616449" y="707886"/>
                </a:cubicBezTo>
                <a:cubicBezTo>
                  <a:pt x="4398096" y="724915"/>
                  <a:pt x="4258254" y="675632"/>
                  <a:pt x="3924299" y="707886"/>
                </a:cubicBezTo>
                <a:cubicBezTo>
                  <a:pt x="3590344" y="740141"/>
                  <a:pt x="3505004" y="697442"/>
                  <a:pt x="3289299" y="707886"/>
                </a:cubicBezTo>
                <a:cubicBezTo>
                  <a:pt x="3073594" y="718330"/>
                  <a:pt x="2881434" y="690517"/>
                  <a:pt x="2654300" y="707886"/>
                </a:cubicBezTo>
                <a:cubicBezTo>
                  <a:pt x="2427166" y="725255"/>
                  <a:pt x="2285917" y="693370"/>
                  <a:pt x="2133600" y="707886"/>
                </a:cubicBezTo>
                <a:cubicBezTo>
                  <a:pt x="1981283" y="722402"/>
                  <a:pt x="1789677" y="715112"/>
                  <a:pt x="1555750" y="707886"/>
                </a:cubicBezTo>
                <a:cubicBezTo>
                  <a:pt x="1321823" y="700661"/>
                  <a:pt x="1088768" y="674883"/>
                  <a:pt x="863600" y="707886"/>
                </a:cubicBezTo>
                <a:cubicBezTo>
                  <a:pt x="638432" y="740890"/>
                  <a:pt x="274579" y="677014"/>
                  <a:pt x="0" y="707886"/>
                </a:cubicBezTo>
                <a:cubicBezTo>
                  <a:pt x="13595" y="525262"/>
                  <a:pt x="-16297" y="445144"/>
                  <a:pt x="0" y="339785"/>
                </a:cubicBezTo>
                <a:cubicBezTo>
                  <a:pt x="16297" y="234426"/>
                  <a:pt x="-15685" y="139410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55925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/>
              <a:t>1-</a:t>
            </a:r>
            <a:r>
              <a:rPr lang="ar-BH" sz="4000" b="1" dirty="0"/>
              <a:t>يتعرف على آداب الطريق .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001B-F550-4244-BB8D-AD99E95F3FDA}"/>
              </a:ext>
            </a:extLst>
          </p:cNvPr>
          <p:cNvSpPr txBox="1"/>
          <p:nvPr/>
        </p:nvSpPr>
        <p:spPr>
          <a:xfrm>
            <a:off x="3267573" y="3722040"/>
            <a:ext cx="7189762" cy="707886"/>
          </a:xfrm>
          <a:custGeom>
            <a:avLst/>
            <a:gdLst>
              <a:gd name="connsiteX0" fmla="*/ 0 w 7189762"/>
              <a:gd name="connsiteY0" fmla="*/ 0 h 707886"/>
              <a:gd name="connsiteX1" fmla="*/ 725512 w 7189762"/>
              <a:gd name="connsiteY1" fmla="*/ 0 h 707886"/>
              <a:gd name="connsiteX2" fmla="*/ 1235332 w 7189762"/>
              <a:gd name="connsiteY2" fmla="*/ 0 h 707886"/>
              <a:gd name="connsiteX3" fmla="*/ 1817049 w 7189762"/>
              <a:gd name="connsiteY3" fmla="*/ 0 h 707886"/>
              <a:gd name="connsiteX4" fmla="*/ 2254971 w 7189762"/>
              <a:gd name="connsiteY4" fmla="*/ 0 h 707886"/>
              <a:gd name="connsiteX5" fmla="*/ 2980483 w 7189762"/>
              <a:gd name="connsiteY5" fmla="*/ 0 h 707886"/>
              <a:gd name="connsiteX6" fmla="*/ 3634098 w 7189762"/>
              <a:gd name="connsiteY6" fmla="*/ 0 h 707886"/>
              <a:gd name="connsiteX7" fmla="*/ 4072020 w 7189762"/>
              <a:gd name="connsiteY7" fmla="*/ 0 h 707886"/>
              <a:gd name="connsiteX8" fmla="*/ 4797532 w 7189762"/>
              <a:gd name="connsiteY8" fmla="*/ 0 h 707886"/>
              <a:gd name="connsiteX9" fmla="*/ 5307352 w 7189762"/>
              <a:gd name="connsiteY9" fmla="*/ 0 h 707886"/>
              <a:gd name="connsiteX10" fmla="*/ 6032864 w 7189762"/>
              <a:gd name="connsiteY10" fmla="*/ 0 h 707886"/>
              <a:gd name="connsiteX11" fmla="*/ 6542683 w 7189762"/>
              <a:gd name="connsiteY11" fmla="*/ 0 h 707886"/>
              <a:gd name="connsiteX12" fmla="*/ 7189762 w 7189762"/>
              <a:gd name="connsiteY12" fmla="*/ 0 h 707886"/>
              <a:gd name="connsiteX13" fmla="*/ 7189762 w 7189762"/>
              <a:gd name="connsiteY13" fmla="*/ 346864 h 707886"/>
              <a:gd name="connsiteX14" fmla="*/ 7189762 w 7189762"/>
              <a:gd name="connsiteY14" fmla="*/ 707886 h 707886"/>
              <a:gd name="connsiteX15" fmla="*/ 6392352 w 7189762"/>
              <a:gd name="connsiteY15" fmla="*/ 707886 h 707886"/>
              <a:gd name="connsiteX16" fmla="*/ 5594942 w 7189762"/>
              <a:gd name="connsiteY16" fmla="*/ 707886 h 707886"/>
              <a:gd name="connsiteX17" fmla="*/ 5085123 w 7189762"/>
              <a:gd name="connsiteY17" fmla="*/ 707886 h 707886"/>
              <a:gd name="connsiteX18" fmla="*/ 4431508 w 7189762"/>
              <a:gd name="connsiteY18" fmla="*/ 707886 h 707886"/>
              <a:gd name="connsiteX19" fmla="*/ 3993586 w 7189762"/>
              <a:gd name="connsiteY19" fmla="*/ 707886 h 707886"/>
              <a:gd name="connsiteX20" fmla="*/ 3268074 w 7189762"/>
              <a:gd name="connsiteY20" fmla="*/ 707886 h 707886"/>
              <a:gd name="connsiteX21" fmla="*/ 2470664 w 7189762"/>
              <a:gd name="connsiteY21" fmla="*/ 707886 h 707886"/>
              <a:gd name="connsiteX22" fmla="*/ 1960844 w 7189762"/>
              <a:gd name="connsiteY22" fmla="*/ 707886 h 707886"/>
              <a:gd name="connsiteX23" fmla="*/ 1379127 w 7189762"/>
              <a:gd name="connsiteY23" fmla="*/ 707886 h 707886"/>
              <a:gd name="connsiteX24" fmla="*/ 725512 w 7189762"/>
              <a:gd name="connsiteY24" fmla="*/ 707886 h 707886"/>
              <a:gd name="connsiteX25" fmla="*/ 0 w 7189762"/>
              <a:gd name="connsiteY25" fmla="*/ 707886 h 707886"/>
              <a:gd name="connsiteX26" fmla="*/ 0 w 7189762"/>
              <a:gd name="connsiteY26" fmla="*/ 375180 h 707886"/>
              <a:gd name="connsiteX27" fmla="*/ 0 w 7189762"/>
              <a:gd name="connsiteY27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89762" h="707886" fill="none" extrusionOk="0">
                <a:moveTo>
                  <a:pt x="0" y="0"/>
                </a:moveTo>
                <a:cubicBezTo>
                  <a:pt x="196050" y="26244"/>
                  <a:pt x="467817" y="-20822"/>
                  <a:pt x="725512" y="0"/>
                </a:cubicBezTo>
                <a:cubicBezTo>
                  <a:pt x="983207" y="20822"/>
                  <a:pt x="1097444" y="-25112"/>
                  <a:pt x="1235332" y="0"/>
                </a:cubicBezTo>
                <a:cubicBezTo>
                  <a:pt x="1373220" y="25112"/>
                  <a:pt x="1621787" y="-11457"/>
                  <a:pt x="1817049" y="0"/>
                </a:cubicBezTo>
                <a:cubicBezTo>
                  <a:pt x="2012311" y="11457"/>
                  <a:pt x="2164167" y="-9100"/>
                  <a:pt x="2254971" y="0"/>
                </a:cubicBezTo>
                <a:cubicBezTo>
                  <a:pt x="2345775" y="9100"/>
                  <a:pt x="2770447" y="-23333"/>
                  <a:pt x="2980483" y="0"/>
                </a:cubicBezTo>
                <a:cubicBezTo>
                  <a:pt x="3190519" y="23333"/>
                  <a:pt x="3452210" y="22663"/>
                  <a:pt x="3634098" y="0"/>
                </a:cubicBezTo>
                <a:cubicBezTo>
                  <a:pt x="3815987" y="-22663"/>
                  <a:pt x="3951598" y="-11157"/>
                  <a:pt x="4072020" y="0"/>
                </a:cubicBezTo>
                <a:cubicBezTo>
                  <a:pt x="4192442" y="11157"/>
                  <a:pt x="4555608" y="8122"/>
                  <a:pt x="4797532" y="0"/>
                </a:cubicBezTo>
                <a:cubicBezTo>
                  <a:pt x="5039456" y="-8122"/>
                  <a:pt x="5094071" y="-18029"/>
                  <a:pt x="5307352" y="0"/>
                </a:cubicBezTo>
                <a:cubicBezTo>
                  <a:pt x="5520633" y="18029"/>
                  <a:pt x="5849559" y="-8547"/>
                  <a:pt x="6032864" y="0"/>
                </a:cubicBezTo>
                <a:cubicBezTo>
                  <a:pt x="6216169" y="8547"/>
                  <a:pt x="6436426" y="-10675"/>
                  <a:pt x="6542683" y="0"/>
                </a:cubicBezTo>
                <a:cubicBezTo>
                  <a:pt x="6648940" y="10675"/>
                  <a:pt x="6870946" y="30243"/>
                  <a:pt x="7189762" y="0"/>
                </a:cubicBezTo>
                <a:cubicBezTo>
                  <a:pt x="7201659" y="74731"/>
                  <a:pt x="7180104" y="217657"/>
                  <a:pt x="7189762" y="346864"/>
                </a:cubicBezTo>
                <a:cubicBezTo>
                  <a:pt x="7199420" y="476071"/>
                  <a:pt x="7202165" y="593428"/>
                  <a:pt x="7189762" y="707886"/>
                </a:cubicBezTo>
                <a:cubicBezTo>
                  <a:pt x="6927959" y="715598"/>
                  <a:pt x="6757521" y="673052"/>
                  <a:pt x="6392352" y="707886"/>
                </a:cubicBezTo>
                <a:cubicBezTo>
                  <a:pt x="6027183" y="742721"/>
                  <a:pt x="5873503" y="697410"/>
                  <a:pt x="5594942" y="707886"/>
                </a:cubicBezTo>
                <a:cubicBezTo>
                  <a:pt x="5316381" y="718363"/>
                  <a:pt x="5239863" y="690399"/>
                  <a:pt x="5085123" y="707886"/>
                </a:cubicBezTo>
                <a:cubicBezTo>
                  <a:pt x="4930383" y="725373"/>
                  <a:pt x="4718442" y="690013"/>
                  <a:pt x="4431508" y="707886"/>
                </a:cubicBezTo>
                <a:cubicBezTo>
                  <a:pt x="4144574" y="725759"/>
                  <a:pt x="4183271" y="726036"/>
                  <a:pt x="3993586" y="707886"/>
                </a:cubicBezTo>
                <a:cubicBezTo>
                  <a:pt x="3803901" y="689736"/>
                  <a:pt x="3525705" y="673431"/>
                  <a:pt x="3268074" y="707886"/>
                </a:cubicBezTo>
                <a:cubicBezTo>
                  <a:pt x="3010443" y="742341"/>
                  <a:pt x="2763178" y="716830"/>
                  <a:pt x="2470664" y="707886"/>
                </a:cubicBezTo>
                <a:cubicBezTo>
                  <a:pt x="2178150" y="698943"/>
                  <a:pt x="2080513" y="701756"/>
                  <a:pt x="1960844" y="707886"/>
                </a:cubicBezTo>
                <a:cubicBezTo>
                  <a:pt x="1841175" y="714016"/>
                  <a:pt x="1603713" y="733981"/>
                  <a:pt x="1379127" y="707886"/>
                </a:cubicBezTo>
                <a:cubicBezTo>
                  <a:pt x="1154541" y="681791"/>
                  <a:pt x="937371" y="713457"/>
                  <a:pt x="725512" y="707886"/>
                </a:cubicBezTo>
                <a:cubicBezTo>
                  <a:pt x="513654" y="702315"/>
                  <a:pt x="264985" y="687714"/>
                  <a:pt x="0" y="707886"/>
                </a:cubicBezTo>
                <a:cubicBezTo>
                  <a:pt x="16377" y="621075"/>
                  <a:pt x="-6322" y="527616"/>
                  <a:pt x="0" y="375180"/>
                </a:cubicBezTo>
                <a:cubicBezTo>
                  <a:pt x="6322" y="222744"/>
                  <a:pt x="-3620" y="146345"/>
                  <a:pt x="0" y="0"/>
                </a:cubicBezTo>
                <a:close/>
              </a:path>
              <a:path w="7189762" h="707886" stroke="0" extrusionOk="0">
                <a:moveTo>
                  <a:pt x="0" y="0"/>
                </a:moveTo>
                <a:cubicBezTo>
                  <a:pt x="122148" y="-7642"/>
                  <a:pt x="313455" y="-7077"/>
                  <a:pt x="581717" y="0"/>
                </a:cubicBezTo>
                <a:cubicBezTo>
                  <a:pt x="849979" y="7077"/>
                  <a:pt x="992183" y="-26514"/>
                  <a:pt x="1163434" y="0"/>
                </a:cubicBezTo>
                <a:cubicBezTo>
                  <a:pt x="1334685" y="26514"/>
                  <a:pt x="1585503" y="-26564"/>
                  <a:pt x="1960844" y="0"/>
                </a:cubicBezTo>
                <a:cubicBezTo>
                  <a:pt x="2336185" y="26564"/>
                  <a:pt x="2333716" y="-28837"/>
                  <a:pt x="2614459" y="0"/>
                </a:cubicBezTo>
                <a:cubicBezTo>
                  <a:pt x="2895202" y="28837"/>
                  <a:pt x="3101757" y="-28012"/>
                  <a:pt x="3411869" y="0"/>
                </a:cubicBezTo>
                <a:cubicBezTo>
                  <a:pt x="3721981" y="28012"/>
                  <a:pt x="3969098" y="-13693"/>
                  <a:pt x="4137381" y="0"/>
                </a:cubicBezTo>
                <a:cubicBezTo>
                  <a:pt x="4305664" y="13693"/>
                  <a:pt x="4492437" y="-28449"/>
                  <a:pt x="4790996" y="0"/>
                </a:cubicBezTo>
                <a:cubicBezTo>
                  <a:pt x="5089556" y="28449"/>
                  <a:pt x="5421689" y="34325"/>
                  <a:pt x="5588406" y="0"/>
                </a:cubicBezTo>
                <a:cubicBezTo>
                  <a:pt x="5755123" y="-34325"/>
                  <a:pt x="6027674" y="-6433"/>
                  <a:pt x="6385816" y="0"/>
                </a:cubicBezTo>
                <a:cubicBezTo>
                  <a:pt x="6743958" y="6433"/>
                  <a:pt x="6865507" y="-5008"/>
                  <a:pt x="7189762" y="0"/>
                </a:cubicBezTo>
                <a:cubicBezTo>
                  <a:pt x="7185629" y="156955"/>
                  <a:pt x="7204359" y="255551"/>
                  <a:pt x="7189762" y="339785"/>
                </a:cubicBezTo>
                <a:cubicBezTo>
                  <a:pt x="7175165" y="424019"/>
                  <a:pt x="7201347" y="614792"/>
                  <a:pt x="7189762" y="707886"/>
                </a:cubicBezTo>
                <a:cubicBezTo>
                  <a:pt x="7075175" y="719974"/>
                  <a:pt x="6781968" y="690718"/>
                  <a:pt x="6679943" y="707886"/>
                </a:cubicBezTo>
                <a:cubicBezTo>
                  <a:pt x="6577918" y="725054"/>
                  <a:pt x="6308814" y="689277"/>
                  <a:pt x="6026328" y="707886"/>
                </a:cubicBezTo>
                <a:cubicBezTo>
                  <a:pt x="5743842" y="726495"/>
                  <a:pt x="5512289" y="720920"/>
                  <a:pt x="5372713" y="707886"/>
                </a:cubicBezTo>
                <a:cubicBezTo>
                  <a:pt x="5233137" y="694852"/>
                  <a:pt x="5019277" y="698664"/>
                  <a:pt x="4862894" y="707886"/>
                </a:cubicBezTo>
                <a:cubicBezTo>
                  <a:pt x="4706511" y="717108"/>
                  <a:pt x="4499810" y="733890"/>
                  <a:pt x="4281176" y="707886"/>
                </a:cubicBezTo>
                <a:cubicBezTo>
                  <a:pt x="4062542" y="681882"/>
                  <a:pt x="3872574" y="700001"/>
                  <a:pt x="3555664" y="707886"/>
                </a:cubicBezTo>
                <a:cubicBezTo>
                  <a:pt x="3238754" y="715771"/>
                  <a:pt x="3117552" y="713121"/>
                  <a:pt x="2830152" y="707886"/>
                </a:cubicBezTo>
                <a:cubicBezTo>
                  <a:pt x="2542752" y="702651"/>
                  <a:pt x="2379284" y="684995"/>
                  <a:pt x="2032742" y="707886"/>
                </a:cubicBezTo>
                <a:cubicBezTo>
                  <a:pt x="1686200" y="730778"/>
                  <a:pt x="1629398" y="710093"/>
                  <a:pt x="1451025" y="707886"/>
                </a:cubicBezTo>
                <a:cubicBezTo>
                  <a:pt x="1272652" y="705679"/>
                  <a:pt x="893806" y="687727"/>
                  <a:pt x="725512" y="707886"/>
                </a:cubicBezTo>
                <a:cubicBezTo>
                  <a:pt x="557218" y="728045"/>
                  <a:pt x="246687" y="700647"/>
                  <a:pt x="0" y="707886"/>
                </a:cubicBezTo>
                <a:cubicBezTo>
                  <a:pt x="-5127" y="627482"/>
                  <a:pt x="-9684" y="443990"/>
                  <a:pt x="0" y="368101"/>
                </a:cubicBezTo>
                <a:cubicBezTo>
                  <a:pt x="9684" y="292213"/>
                  <a:pt x="17851" y="17099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55925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/>
              <a:t>2-</a:t>
            </a:r>
            <a:r>
              <a:rPr lang="ar-BH" sz="4000" b="1" dirty="0"/>
              <a:t>يطبق آداب الطريق في حياته اليومية</a:t>
            </a:r>
            <a:r>
              <a:rPr lang="ar-AE" sz="4000" b="1" dirty="0"/>
              <a:t>.</a:t>
            </a:r>
            <a:endParaRPr lang="en-US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0218D-52A6-4493-A793-A36324BA9831}"/>
              </a:ext>
            </a:extLst>
          </p:cNvPr>
          <p:cNvSpPr txBox="1"/>
          <p:nvPr/>
        </p:nvSpPr>
        <p:spPr>
          <a:xfrm>
            <a:off x="2115158" y="4808160"/>
            <a:ext cx="5714999" cy="1323439"/>
          </a:xfrm>
          <a:custGeom>
            <a:avLst/>
            <a:gdLst>
              <a:gd name="connsiteX0" fmla="*/ 0 w 5714999"/>
              <a:gd name="connsiteY0" fmla="*/ 0 h 1323439"/>
              <a:gd name="connsiteX1" fmla="*/ 520700 w 5714999"/>
              <a:gd name="connsiteY1" fmla="*/ 0 h 1323439"/>
              <a:gd name="connsiteX2" fmla="*/ 1155700 w 5714999"/>
              <a:gd name="connsiteY2" fmla="*/ 0 h 1323439"/>
              <a:gd name="connsiteX3" fmla="*/ 1905000 w 5714999"/>
              <a:gd name="connsiteY3" fmla="*/ 0 h 1323439"/>
              <a:gd name="connsiteX4" fmla="*/ 2482850 w 5714999"/>
              <a:gd name="connsiteY4" fmla="*/ 0 h 1323439"/>
              <a:gd name="connsiteX5" fmla="*/ 3117849 w 5714999"/>
              <a:gd name="connsiteY5" fmla="*/ 0 h 1323439"/>
              <a:gd name="connsiteX6" fmla="*/ 3638549 w 5714999"/>
              <a:gd name="connsiteY6" fmla="*/ 0 h 1323439"/>
              <a:gd name="connsiteX7" fmla="*/ 4216399 w 5714999"/>
              <a:gd name="connsiteY7" fmla="*/ 0 h 1323439"/>
              <a:gd name="connsiteX8" fmla="*/ 4679949 w 5714999"/>
              <a:gd name="connsiteY8" fmla="*/ 0 h 1323439"/>
              <a:gd name="connsiteX9" fmla="*/ 5714999 w 5714999"/>
              <a:gd name="connsiteY9" fmla="*/ 0 h 1323439"/>
              <a:gd name="connsiteX10" fmla="*/ 5714999 w 5714999"/>
              <a:gd name="connsiteY10" fmla="*/ 661720 h 1323439"/>
              <a:gd name="connsiteX11" fmla="*/ 5714999 w 5714999"/>
              <a:gd name="connsiteY11" fmla="*/ 1323439 h 1323439"/>
              <a:gd name="connsiteX12" fmla="*/ 5022849 w 5714999"/>
              <a:gd name="connsiteY12" fmla="*/ 1323439 h 1323439"/>
              <a:gd name="connsiteX13" fmla="*/ 4559299 w 5714999"/>
              <a:gd name="connsiteY13" fmla="*/ 1323439 h 1323439"/>
              <a:gd name="connsiteX14" fmla="*/ 3981449 w 5714999"/>
              <a:gd name="connsiteY14" fmla="*/ 1323439 h 1323439"/>
              <a:gd name="connsiteX15" fmla="*/ 3460749 w 5714999"/>
              <a:gd name="connsiteY15" fmla="*/ 1323439 h 1323439"/>
              <a:gd name="connsiteX16" fmla="*/ 2825750 w 5714999"/>
              <a:gd name="connsiteY16" fmla="*/ 1323439 h 1323439"/>
              <a:gd name="connsiteX17" fmla="*/ 2190750 w 5714999"/>
              <a:gd name="connsiteY17" fmla="*/ 1323439 h 1323439"/>
              <a:gd name="connsiteX18" fmla="*/ 1670050 w 5714999"/>
              <a:gd name="connsiteY18" fmla="*/ 1323439 h 1323439"/>
              <a:gd name="connsiteX19" fmla="*/ 920750 w 5714999"/>
              <a:gd name="connsiteY19" fmla="*/ 1323439 h 1323439"/>
              <a:gd name="connsiteX20" fmla="*/ 0 w 5714999"/>
              <a:gd name="connsiteY20" fmla="*/ 1323439 h 1323439"/>
              <a:gd name="connsiteX21" fmla="*/ 0 w 5714999"/>
              <a:gd name="connsiteY21" fmla="*/ 688188 h 1323439"/>
              <a:gd name="connsiteX22" fmla="*/ 0 w 5714999"/>
              <a:gd name="connsiteY22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14999" h="1323439" fill="none" extrusionOk="0">
                <a:moveTo>
                  <a:pt x="0" y="0"/>
                </a:moveTo>
                <a:cubicBezTo>
                  <a:pt x="250734" y="-10769"/>
                  <a:pt x="337763" y="-9598"/>
                  <a:pt x="520700" y="0"/>
                </a:cubicBezTo>
                <a:cubicBezTo>
                  <a:pt x="703637" y="9598"/>
                  <a:pt x="962556" y="2076"/>
                  <a:pt x="1155700" y="0"/>
                </a:cubicBezTo>
                <a:cubicBezTo>
                  <a:pt x="1348844" y="-2076"/>
                  <a:pt x="1557981" y="-22466"/>
                  <a:pt x="1905000" y="0"/>
                </a:cubicBezTo>
                <a:cubicBezTo>
                  <a:pt x="2252019" y="22466"/>
                  <a:pt x="2294053" y="-4885"/>
                  <a:pt x="2482850" y="0"/>
                </a:cubicBezTo>
                <a:cubicBezTo>
                  <a:pt x="2671647" y="4885"/>
                  <a:pt x="2855589" y="15407"/>
                  <a:pt x="3117849" y="0"/>
                </a:cubicBezTo>
                <a:cubicBezTo>
                  <a:pt x="3380109" y="-15407"/>
                  <a:pt x="3491778" y="1632"/>
                  <a:pt x="3638549" y="0"/>
                </a:cubicBezTo>
                <a:cubicBezTo>
                  <a:pt x="3785320" y="-1632"/>
                  <a:pt x="3942558" y="-4466"/>
                  <a:pt x="4216399" y="0"/>
                </a:cubicBezTo>
                <a:cubicBezTo>
                  <a:pt x="4490240" y="4466"/>
                  <a:pt x="4557438" y="-14204"/>
                  <a:pt x="4679949" y="0"/>
                </a:cubicBezTo>
                <a:cubicBezTo>
                  <a:pt x="4802460" y="14204"/>
                  <a:pt x="5291109" y="36141"/>
                  <a:pt x="5714999" y="0"/>
                </a:cubicBezTo>
                <a:cubicBezTo>
                  <a:pt x="5717415" y="300314"/>
                  <a:pt x="5720612" y="456471"/>
                  <a:pt x="5714999" y="661720"/>
                </a:cubicBezTo>
                <a:cubicBezTo>
                  <a:pt x="5709386" y="866969"/>
                  <a:pt x="5733863" y="1164988"/>
                  <a:pt x="5714999" y="1323439"/>
                </a:cubicBezTo>
                <a:cubicBezTo>
                  <a:pt x="5436004" y="1300874"/>
                  <a:pt x="5295006" y="1351457"/>
                  <a:pt x="5022849" y="1323439"/>
                </a:cubicBezTo>
                <a:cubicBezTo>
                  <a:pt x="4750692" y="1295422"/>
                  <a:pt x="4742301" y="1307789"/>
                  <a:pt x="4559299" y="1323439"/>
                </a:cubicBezTo>
                <a:cubicBezTo>
                  <a:pt x="4376297" y="1339090"/>
                  <a:pt x="4165898" y="1341528"/>
                  <a:pt x="3981449" y="1323439"/>
                </a:cubicBezTo>
                <a:cubicBezTo>
                  <a:pt x="3797000" y="1305351"/>
                  <a:pt x="3594417" y="1306098"/>
                  <a:pt x="3460749" y="1323439"/>
                </a:cubicBezTo>
                <a:cubicBezTo>
                  <a:pt x="3327081" y="1340780"/>
                  <a:pt x="3030443" y="1333232"/>
                  <a:pt x="2825750" y="1323439"/>
                </a:cubicBezTo>
                <a:cubicBezTo>
                  <a:pt x="2621057" y="1313646"/>
                  <a:pt x="2434111" y="1319754"/>
                  <a:pt x="2190750" y="1323439"/>
                </a:cubicBezTo>
                <a:cubicBezTo>
                  <a:pt x="1947389" y="1327124"/>
                  <a:pt x="1853310" y="1317689"/>
                  <a:pt x="1670050" y="1323439"/>
                </a:cubicBezTo>
                <a:cubicBezTo>
                  <a:pt x="1486790" y="1329189"/>
                  <a:pt x="1233576" y="1288996"/>
                  <a:pt x="920750" y="1323439"/>
                </a:cubicBezTo>
                <a:cubicBezTo>
                  <a:pt x="607924" y="1357882"/>
                  <a:pt x="291399" y="1295175"/>
                  <a:pt x="0" y="1323439"/>
                </a:cubicBezTo>
                <a:cubicBezTo>
                  <a:pt x="-2214" y="1009952"/>
                  <a:pt x="17984" y="841844"/>
                  <a:pt x="0" y="688188"/>
                </a:cubicBezTo>
                <a:cubicBezTo>
                  <a:pt x="-17984" y="534532"/>
                  <a:pt x="-3022" y="322669"/>
                  <a:pt x="0" y="0"/>
                </a:cubicBezTo>
                <a:close/>
              </a:path>
              <a:path w="5714999" h="1323439" stroke="0" extrusionOk="0">
                <a:moveTo>
                  <a:pt x="0" y="0"/>
                </a:moveTo>
                <a:cubicBezTo>
                  <a:pt x="229169" y="-6315"/>
                  <a:pt x="331512" y="18947"/>
                  <a:pt x="577850" y="0"/>
                </a:cubicBezTo>
                <a:cubicBezTo>
                  <a:pt x="824188" y="-18947"/>
                  <a:pt x="869576" y="15532"/>
                  <a:pt x="1155700" y="0"/>
                </a:cubicBezTo>
                <a:cubicBezTo>
                  <a:pt x="1441824" y="-15532"/>
                  <a:pt x="1648744" y="1919"/>
                  <a:pt x="1905000" y="0"/>
                </a:cubicBezTo>
                <a:cubicBezTo>
                  <a:pt x="2161256" y="-1919"/>
                  <a:pt x="2374975" y="20591"/>
                  <a:pt x="2540000" y="0"/>
                </a:cubicBezTo>
                <a:cubicBezTo>
                  <a:pt x="2705025" y="-20591"/>
                  <a:pt x="2965678" y="27456"/>
                  <a:pt x="3289299" y="0"/>
                </a:cubicBezTo>
                <a:cubicBezTo>
                  <a:pt x="3612920" y="-27456"/>
                  <a:pt x="3742467" y="8851"/>
                  <a:pt x="3981449" y="0"/>
                </a:cubicBezTo>
                <a:cubicBezTo>
                  <a:pt x="4220431" y="-8851"/>
                  <a:pt x="4383124" y="13926"/>
                  <a:pt x="4616449" y="0"/>
                </a:cubicBezTo>
                <a:cubicBezTo>
                  <a:pt x="4849774" y="-13926"/>
                  <a:pt x="5338784" y="-25270"/>
                  <a:pt x="5714999" y="0"/>
                </a:cubicBezTo>
                <a:cubicBezTo>
                  <a:pt x="5715350" y="342165"/>
                  <a:pt x="5692252" y="469917"/>
                  <a:pt x="5714999" y="688188"/>
                </a:cubicBezTo>
                <a:cubicBezTo>
                  <a:pt x="5737746" y="906459"/>
                  <a:pt x="5712994" y="1160748"/>
                  <a:pt x="5714999" y="1323439"/>
                </a:cubicBezTo>
                <a:cubicBezTo>
                  <a:pt x="5551761" y="1311401"/>
                  <a:pt x="5347467" y="1304062"/>
                  <a:pt x="5251449" y="1323439"/>
                </a:cubicBezTo>
                <a:cubicBezTo>
                  <a:pt x="5155431" y="1342817"/>
                  <a:pt x="4834802" y="1306410"/>
                  <a:pt x="4616449" y="1323439"/>
                </a:cubicBezTo>
                <a:cubicBezTo>
                  <a:pt x="4398096" y="1340468"/>
                  <a:pt x="4258254" y="1291185"/>
                  <a:pt x="3924299" y="1323439"/>
                </a:cubicBezTo>
                <a:cubicBezTo>
                  <a:pt x="3590344" y="1355694"/>
                  <a:pt x="3505004" y="1312995"/>
                  <a:pt x="3289299" y="1323439"/>
                </a:cubicBezTo>
                <a:cubicBezTo>
                  <a:pt x="3073594" y="1333883"/>
                  <a:pt x="2881434" y="1306070"/>
                  <a:pt x="2654300" y="1323439"/>
                </a:cubicBezTo>
                <a:cubicBezTo>
                  <a:pt x="2427166" y="1340808"/>
                  <a:pt x="2285917" y="1308923"/>
                  <a:pt x="2133600" y="1323439"/>
                </a:cubicBezTo>
                <a:cubicBezTo>
                  <a:pt x="1981283" y="1337955"/>
                  <a:pt x="1789677" y="1330665"/>
                  <a:pt x="1555750" y="1323439"/>
                </a:cubicBezTo>
                <a:cubicBezTo>
                  <a:pt x="1321823" y="1316214"/>
                  <a:pt x="1088768" y="1290436"/>
                  <a:pt x="863600" y="1323439"/>
                </a:cubicBezTo>
                <a:cubicBezTo>
                  <a:pt x="638432" y="1356443"/>
                  <a:pt x="274579" y="1292567"/>
                  <a:pt x="0" y="1323439"/>
                </a:cubicBezTo>
                <a:cubicBezTo>
                  <a:pt x="11479" y="1042148"/>
                  <a:pt x="31998" y="791619"/>
                  <a:pt x="0" y="635251"/>
                </a:cubicBezTo>
                <a:cubicBezTo>
                  <a:pt x="-31998" y="478883"/>
                  <a:pt x="19557" y="23350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55925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/>
              <a:t>3-</a:t>
            </a:r>
            <a:r>
              <a:rPr lang="ar-BH" sz="4000" b="1" dirty="0"/>
              <a:t> يبين أهمية آداب الطريق على الفرد و المجتمع </a:t>
            </a:r>
            <a:r>
              <a:rPr lang="ar-AE" sz="4000" b="1" dirty="0"/>
              <a:t>.</a:t>
            </a:r>
            <a:endParaRPr lang="en-US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62B64-986F-4E74-B188-6721673E7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348"/>
          <a:stretch/>
        </p:blipFill>
        <p:spPr>
          <a:xfrm>
            <a:off x="1133452" y="287820"/>
            <a:ext cx="3447912" cy="249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39DF02-65FD-440C-8DCA-A4EAAA36F959}"/>
              </a:ext>
            </a:extLst>
          </p:cNvPr>
          <p:cNvSpPr/>
          <p:nvPr/>
        </p:nvSpPr>
        <p:spPr>
          <a:xfrm>
            <a:off x="6969617" y="878564"/>
            <a:ext cx="4668266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BH" sz="54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سنتعلم إن شاء الله :</a:t>
            </a:r>
            <a:endParaRPr lang="en-US" sz="54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4542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0B229B-9A03-42C7-A827-662D8C43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92" t="9826" r="20846" b="7262"/>
          <a:stretch/>
        </p:blipFill>
        <p:spPr>
          <a:xfrm rot="10800000">
            <a:off x="198783" y="119270"/>
            <a:ext cx="11688417" cy="6738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6943A-E9A5-412D-83CB-E39619468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536" y="916071"/>
            <a:ext cx="190821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80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D7AA43BD5D0745A704213064813C54" ma:contentTypeVersion="7" ma:contentTypeDescription="Create a new document." ma:contentTypeScope="" ma:versionID="304abd29ba961f4c610e27449ee93a90">
  <xsd:schema xmlns:xsd="http://www.w3.org/2001/XMLSchema" xmlns:xs="http://www.w3.org/2001/XMLSchema" xmlns:p="http://schemas.microsoft.com/office/2006/metadata/properties" xmlns:ns3="ac2d5e12-5070-4542-8478-abb44875a811" xmlns:ns4="fc2f5c17-32eb-4b63-a2cb-227de119aa91" targetNamespace="http://schemas.microsoft.com/office/2006/metadata/properties" ma:root="true" ma:fieldsID="300c4692ee5eb5a776550a4c184d9573" ns3:_="" ns4:_="">
    <xsd:import namespace="ac2d5e12-5070-4542-8478-abb44875a811"/>
    <xsd:import namespace="fc2f5c17-32eb-4b63-a2cb-227de119aa9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d5e12-5070-4542-8478-abb44875a8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2f5c17-32eb-4b63-a2cb-227de119aa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17C881-3162-4CDB-988E-E228B336C6D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c2d5e12-5070-4542-8478-abb44875a811"/>
    <ds:schemaRef ds:uri="fc2f5c17-32eb-4b63-a2cb-227de119aa91"/>
  </ds:schemaRefs>
</ds:datastoreItem>
</file>

<file path=customXml/itemProps2.xml><?xml version="1.0" encoding="utf-8"?>
<ds:datastoreItem xmlns:ds="http://schemas.openxmlformats.org/officeDocument/2006/customXml" ds:itemID="{3A8CEDFE-2E89-4751-85C1-760D16B29F95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509C31F7-75FD-4D1E-B7E4-3A0C3EB9C1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124</Words>
  <Application>Microsoft Office PowerPoint</Application>
  <PresentationFormat>شاشة عريضة</PresentationFormat>
  <Paragraphs>27</Paragraphs>
  <Slides>21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2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Asma Al Kindi</dc:creator>
  <cp:lastModifiedBy>Somia Al Kabouri</cp:lastModifiedBy>
  <cp:revision>28</cp:revision>
  <dcterms:created xsi:type="dcterms:W3CDTF">2021-09-15T06:54:31Z</dcterms:created>
  <dcterms:modified xsi:type="dcterms:W3CDTF">2021-09-17T12:32:09Z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0x01010085D7AA43BD5D0745A704213064813C54</vt:lpwstr>
  </property>
</Properties>
</file>